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5.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media/image32.bin" ContentType="image/x-emf"/>
  <Override PartName="/ppt/tags/tag22.xml" ContentType="application/vnd.openxmlformats-officedocument.presentationml.tags+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7.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tags/tag28.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tags/tag29.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tags/tag30.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4.xml" ContentType="application/vnd.openxmlformats-officedocument.customXmlProperties+xml"/>
  <Override PartName="/customXml/itemProps5.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700" r:id="rId6"/>
    <p:sldMasterId id="2147483804" r:id="rId7"/>
    <p:sldMasterId id="2147483865" r:id="rId8"/>
    <p:sldMasterId id="2147483899" r:id="rId9"/>
    <p:sldMasterId id="2147483927" r:id="rId10"/>
    <p:sldMasterId id="2147483933" r:id="rId11"/>
    <p:sldMasterId id="2147483957" r:id="rId12"/>
    <p:sldMasterId id="2147483960" r:id="rId13"/>
  </p:sldMasterIdLst>
  <p:notesMasterIdLst>
    <p:notesMasterId r:id="rId63"/>
  </p:notesMasterIdLst>
  <p:handoutMasterIdLst>
    <p:handoutMasterId r:id="rId64"/>
  </p:handoutMasterIdLst>
  <p:sldIdLst>
    <p:sldId id="980" r:id="rId14"/>
    <p:sldId id="874" r:id="rId15"/>
    <p:sldId id="961" r:id="rId16"/>
    <p:sldId id="994" r:id="rId17"/>
    <p:sldId id="995" r:id="rId18"/>
    <p:sldId id="996" r:id="rId19"/>
    <p:sldId id="998" r:id="rId20"/>
    <p:sldId id="812" r:id="rId21"/>
    <p:sldId id="985" r:id="rId22"/>
    <p:sldId id="808" r:id="rId23"/>
    <p:sldId id="988" r:id="rId24"/>
    <p:sldId id="999" r:id="rId25"/>
    <p:sldId id="915" r:id="rId26"/>
    <p:sldId id="981" r:id="rId27"/>
    <p:sldId id="986" r:id="rId28"/>
    <p:sldId id="982" r:id="rId29"/>
    <p:sldId id="983" r:id="rId30"/>
    <p:sldId id="984" r:id="rId31"/>
    <p:sldId id="947" r:id="rId32"/>
    <p:sldId id="948" r:id="rId33"/>
    <p:sldId id="949" r:id="rId34"/>
    <p:sldId id="931" r:id="rId35"/>
    <p:sldId id="932" r:id="rId36"/>
    <p:sldId id="829" r:id="rId37"/>
    <p:sldId id="964" r:id="rId38"/>
    <p:sldId id="965" r:id="rId39"/>
    <p:sldId id="951" r:id="rId40"/>
    <p:sldId id="935" r:id="rId41"/>
    <p:sldId id="919" r:id="rId42"/>
    <p:sldId id="953" r:id="rId43"/>
    <p:sldId id="954" r:id="rId44"/>
    <p:sldId id="955" r:id="rId45"/>
    <p:sldId id="956" r:id="rId46"/>
    <p:sldId id="957" r:id="rId47"/>
    <p:sldId id="958" r:id="rId48"/>
    <p:sldId id="936" r:id="rId49"/>
    <p:sldId id="937" r:id="rId50"/>
    <p:sldId id="933" r:id="rId51"/>
    <p:sldId id="892" r:id="rId52"/>
    <p:sldId id="963" r:id="rId53"/>
    <p:sldId id="966" r:id="rId54"/>
    <p:sldId id="934" r:id="rId55"/>
    <p:sldId id="967" r:id="rId56"/>
    <p:sldId id="962" r:id="rId57"/>
    <p:sldId id="893" r:id="rId58"/>
    <p:sldId id="1000" r:id="rId59"/>
    <p:sldId id="944" r:id="rId60"/>
    <p:sldId id="712" r:id="rId61"/>
    <p:sldId id="26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Vesa Juvonen" initials="VJ" lastIdx="10" clrIdx="6">
    <p:extLst>
      <p:ext uri="{19B8F6BF-5375-455C-9EA6-DF929625EA0E}">
        <p15:presenceInfo xmlns:p15="http://schemas.microsoft.com/office/powerpoint/2012/main" userId="S-1-5-21-1721254763-462695806-1538882281-2718891" providerId="AD"/>
      </p:ext>
    </p:extLst>
  </p:cmAuthor>
  <p:cmAuthor id="1" name="Frank Marasco" initials="FM" lastIdx="17" clrIdx="0">
    <p:extLst>
      <p:ext uri="{19B8F6BF-5375-455C-9EA6-DF929625EA0E}">
        <p15:presenceInfo xmlns:p15="http://schemas.microsoft.com/office/powerpoint/2012/main" userId="S-1-5-21-124525095-708259637-1543119021-589742" providerId="AD"/>
      </p:ext>
    </p:extLst>
  </p:cmAuthor>
  <p:cmAuthor id="8" name="Wahid Saleemi" initials="WS" lastIdx="5" clrIdx="7">
    <p:extLst>
      <p:ext uri="{19B8F6BF-5375-455C-9EA6-DF929625EA0E}">
        <p15:presenceInfo xmlns:p15="http://schemas.microsoft.com/office/powerpoint/2012/main" userId="S-1-5-21-124525095-708259637-1543119021-1204890" providerId="AD"/>
      </p:ext>
    </p:extLst>
  </p:cmAuthor>
  <p:cmAuthor id="2" name="Frank Marasco" initials="FM [2]" lastIdx="1" clrIdx="1">
    <p:extLst>
      <p:ext uri="{19B8F6BF-5375-455C-9EA6-DF929625EA0E}">
        <p15:presenceInfo xmlns:p15="http://schemas.microsoft.com/office/powerpoint/2012/main" userId="8b9effe3e881eca2" providerId="Windows Live"/>
      </p:ext>
    </p:extLst>
  </p:cmAuthor>
  <p:cmAuthor id="9" name="Mark Piggott" initials="MP" lastIdx="1" clrIdx="8">
    <p:extLst>
      <p:ext uri="{19B8F6BF-5375-455C-9EA6-DF929625EA0E}">
        <p15:presenceInfo xmlns:p15="http://schemas.microsoft.com/office/powerpoint/2012/main" userId="S-1-5-21-38895556-1487699162-1270813805-167798" providerId="AD"/>
      </p:ext>
    </p:extLst>
  </p:cmAuthor>
  <p:cmAuthor id="3" name="Luca Bandinelli" initials="LB" lastIdx="15" clrIdx="2">
    <p:extLst>
      <p:ext uri="{19B8F6BF-5375-455C-9EA6-DF929625EA0E}">
        <p15:presenceInfo xmlns:p15="http://schemas.microsoft.com/office/powerpoint/2012/main" userId="S-1-5-21-2127521184-1604012920-1887927527-4726081" providerId="AD"/>
      </p:ext>
    </p:extLst>
  </p:cmAuthor>
  <p:cmAuthor id="4" name="Frank" initials="F" lastIdx="3" clrIdx="3">
    <p:extLst>
      <p:ext uri="{19B8F6BF-5375-455C-9EA6-DF929625EA0E}">
        <p15:presenceInfo xmlns:p15="http://schemas.microsoft.com/office/powerpoint/2012/main" userId="Frank" providerId="None"/>
      </p:ext>
    </p:extLst>
  </p:cmAuthor>
  <p:cmAuthor id="5" name="Steve Peschka" initials="SP" lastIdx="35" clrIdx="4">
    <p:extLst>
      <p:ext uri="{19B8F6BF-5375-455C-9EA6-DF929625EA0E}">
        <p15:presenceInfo xmlns:p15="http://schemas.microsoft.com/office/powerpoint/2012/main" userId="S-1-5-21-124525095-708259637-1543119021-12439" providerId="AD"/>
      </p:ext>
    </p:extLst>
  </p:cmAuthor>
  <p:cmAuthor id="6" name="Eric Zenz" initials="EZ" lastIdx="13" clrIdx="5">
    <p:extLst>
      <p:ext uri="{19B8F6BF-5375-455C-9EA6-DF929625EA0E}">
        <p15:presenceInfo xmlns:p15="http://schemas.microsoft.com/office/powerpoint/2012/main" userId="S-1-5-21-2127521184-1604012920-1887927527-11994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001F"/>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89689" autoAdjust="0"/>
  </p:normalViewPr>
  <p:slideViewPr>
    <p:cSldViewPr snapToGrid="0">
      <p:cViewPr varScale="1">
        <p:scale>
          <a:sx n="114" d="100"/>
          <a:sy n="114" d="100"/>
        </p:scale>
        <p:origin x="420" y="84"/>
      </p:cViewPr>
      <p:guideLst>
        <p:guide orient="horz" pos="2160"/>
        <p:guide pos="3840"/>
      </p:guideLst>
    </p:cSldViewPr>
  </p:slideViewPr>
  <p:outlineViewPr>
    <p:cViewPr>
      <p:scale>
        <a:sx n="33" d="100"/>
        <a:sy n="33" d="100"/>
      </p:scale>
      <p:origin x="0" y="-3642"/>
    </p:cViewPr>
  </p:outlineViewPr>
  <p:notesTextViewPr>
    <p:cViewPr>
      <p:scale>
        <a:sx n="150" d="100"/>
        <a:sy n="150" d="100"/>
      </p:scale>
      <p:origin x="0" y="0"/>
    </p:cViewPr>
  </p:notesTextViewPr>
  <p:sorterViewPr>
    <p:cViewPr varScale="1">
      <p:scale>
        <a:sx n="100" d="100"/>
        <a:sy n="100" d="100"/>
      </p:scale>
      <p:origin x="0" y="-17784"/>
    </p:cViewPr>
  </p:sorterViewPr>
  <p:notesViewPr>
    <p:cSldViewPr snapToGrid="0">
      <p:cViewPr varScale="1">
        <p:scale>
          <a:sx n="98" d="100"/>
          <a:sy n="98" d="100"/>
        </p:scale>
        <p:origin x="3594" y="9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customXml" Target="../customXml/item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customXml" Target="../customXml/item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Piggott" userId="df203f1e-8050-4358-aa10-4072d6f730fd" providerId="ADAL" clId="{3FE272EB-6941-411F-8EF6-3C9E47271BAE}"/>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C4F556-F78F-44F0-A9CE-631A11469E9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90E06C30-B67B-4B95-A3E1-0ACF295D5229}">
      <dgm:prSet phldrT="[Text]"/>
      <dgm:spPr/>
      <dgm:t>
        <a:bodyPr/>
        <a:lstStyle/>
        <a:p>
          <a:r>
            <a:rPr lang="en-US" dirty="0"/>
            <a:t>All Up Summary</a:t>
          </a:r>
        </a:p>
      </dgm:t>
    </dgm:pt>
    <dgm:pt modelId="{F70AF802-6AE1-458A-8C52-111EEAD9FD5A}" type="parTrans" cxnId="{39A13247-3397-47E2-99F4-ABA91BA166CD}">
      <dgm:prSet/>
      <dgm:spPr/>
      <dgm:t>
        <a:bodyPr/>
        <a:lstStyle/>
        <a:p>
          <a:endParaRPr lang="en-US"/>
        </a:p>
      </dgm:t>
    </dgm:pt>
    <dgm:pt modelId="{17A5C939-1FA9-450C-B224-451A18926EC1}" type="sibTrans" cxnId="{39A13247-3397-47E2-99F4-ABA91BA166CD}">
      <dgm:prSet/>
      <dgm:spPr/>
      <dgm:t>
        <a:bodyPr/>
        <a:lstStyle/>
        <a:p>
          <a:endParaRPr lang="en-US"/>
        </a:p>
      </dgm:t>
    </dgm:pt>
    <dgm:pt modelId="{E279C996-237B-41E6-8181-708CD1303059}">
      <dgm:prSet phldrT="[Text]"/>
      <dgm:spPr/>
      <dgm:t>
        <a:bodyPr/>
        <a:lstStyle/>
        <a:p>
          <a:r>
            <a:rPr lang="en-US" dirty="0"/>
            <a:t>Systems, Servers, Databases, Web Applications, &amp; Roles and Features</a:t>
          </a:r>
        </a:p>
      </dgm:t>
    </dgm:pt>
    <dgm:pt modelId="{9195355E-4887-4051-B0A7-80B89E9D790F}" type="parTrans" cxnId="{EF25865C-774E-49E3-9F43-CB3C6CC9ACD4}">
      <dgm:prSet/>
      <dgm:spPr/>
      <dgm:t>
        <a:bodyPr/>
        <a:lstStyle/>
        <a:p>
          <a:endParaRPr lang="en-US"/>
        </a:p>
      </dgm:t>
    </dgm:pt>
    <dgm:pt modelId="{165829D7-8A42-41CF-9CFE-9E5F083536BF}" type="sibTrans" cxnId="{EF25865C-774E-49E3-9F43-CB3C6CC9ACD4}">
      <dgm:prSet/>
      <dgm:spPr/>
      <dgm:t>
        <a:bodyPr/>
        <a:lstStyle/>
        <a:p>
          <a:endParaRPr lang="en-US"/>
        </a:p>
      </dgm:t>
    </dgm:pt>
    <dgm:pt modelId="{E5DA0344-48DF-42E3-9292-D6276AB9DEE6}">
      <dgm:prSet phldrT="[Text]"/>
      <dgm:spPr/>
      <dgm:t>
        <a:bodyPr/>
        <a:lstStyle/>
        <a:p>
          <a:r>
            <a:rPr lang="en-US" dirty="0"/>
            <a:t>Azure Summary</a:t>
          </a:r>
        </a:p>
      </dgm:t>
    </dgm:pt>
    <dgm:pt modelId="{2DB35CF3-12C4-4EDE-9CBF-00E28CAD170C}" type="parTrans" cxnId="{4CD335A6-ADE3-4B02-AB1B-C967842C5AF9}">
      <dgm:prSet/>
      <dgm:spPr/>
      <dgm:t>
        <a:bodyPr/>
        <a:lstStyle/>
        <a:p>
          <a:endParaRPr lang="en-US"/>
        </a:p>
      </dgm:t>
    </dgm:pt>
    <dgm:pt modelId="{2D0911C4-9D21-498D-9D0F-7B57649ADB82}" type="sibTrans" cxnId="{4CD335A6-ADE3-4B02-AB1B-C967842C5AF9}">
      <dgm:prSet/>
      <dgm:spPr/>
      <dgm:t>
        <a:bodyPr/>
        <a:lstStyle/>
        <a:p>
          <a:endParaRPr lang="en-US"/>
        </a:p>
      </dgm:t>
    </dgm:pt>
    <dgm:pt modelId="{3DE72FFC-C535-40CF-ADAD-8B2806A4B0E9}">
      <dgm:prSet phldrT="[Text]"/>
      <dgm:spPr/>
      <dgm:t>
        <a:bodyPr/>
        <a:lstStyle/>
        <a:p>
          <a:r>
            <a:rPr lang="en-US" dirty="0"/>
            <a:t>Customer Catalog Overview</a:t>
          </a:r>
        </a:p>
      </dgm:t>
    </dgm:pt>
    <dgm:pt modelId="{BAB3D7CC-78BF-4487-8C15-A8EE6E0CDD55}" type="parTrans" cxnId="{3573F85D-4037-4D62-804A-83945AA6BEE8}">
      <dgm:prSet/>
      <dgm:spPr/>
      <dgm:t>
        <a:bodyPr/>
        <a:lstStyle/>
        <a:p>
          <a:endParaRPr lang="en-US"/>
        </a:p>
      </dgm:t>
    </dgm:pt>
    <dgm:pt modelId="{2B3DEE83-FD09-497D-86F2-33710F459F0D}" type="sibTrans" cxnId="{3573F85D-4037-4D62-804A-83945AA6BEE8}">
      <dgm:prSet/>
      <dgm:spPr/>
      <dgm:t>
        <a:bodyPr/>
        <a:lstStyle/>
        <a:p>
          <a:endParaRPr lang="en-US"/>
        </a:p>
      </dgm:t>
    </dgm:pt>
    <dgm:pt modelId="{55480BB3-75C1-49B6-9481-5E8353EB41AC}">
      <dgm:prSet phldrT="[Text]"/>
      <dgm:spPr/>
      <dgm:t>
        <a:bodyPr/>
        <a:lstStyle/>
        <a:p>
          <a:r>
            <a:rPr lang="en-US" dirty="0"/>
            <a:t>Key Concepts</a:t>
          </a:r>
        </a:p>
      </dgm:t>
    </dgm:pt>
    <dgm:pt modelId="{883BF88F-81D4-4D5B-B5CD-15E0AC5CB8B4}" type="parTrans" cxnId="{BA6505E8-5215-4E1D-9995-79A9829A497B}">
      <dgm:prSet/>
      <dgm:spPr/>
      <dgm:t>
        <a:bodyPr/>
        <a:lstStyle/>
        <a:p>
          <a:endParaRPr lang="en-US"/>
        </a:p>
      </dgm:t>
    </dgm:pt>
    <dgm:pt modelId="{D421DF3B-A5EA-43B8-A59D-26E3CC646CF0}" type="sibTrans" cxnId="{BA6505E8-5215-4E1D-9995-79A9829A497B}">
      <dgm:prSet/>
      <dgm:spPr/>
      <dgm:t>
        <a:bodyPr/>
        <a:lstStyle/>
        <a:p>
          <a:endParaRPr lang="en-US"/>
        </a:p>
      </dgm:t>
    </dgm:pt>
    <dgm:pt modelId="{0D2AB41D-FA1F-4806-8000-364304EAB7B0}">
      <dgm:prSet phldrT="[Text]"/>
      <dgm:spPr/>
      <dgm:t>
        <a:bodyPr/>
        <a:lstStyle/>
        <a:p>
          <a:r>
            <a:rPr lang="en-US" dirty="0"/>
            <a:t>Legacy Summary</a:t>
          </a:r>
        </a:p>
      </dgm:t>
    </dgm:pt>
    <dgm:pt modelId="{5D176911-BD30-4672-A4C2-0171B129C373}" type="parTrans" cxnId="{9343E061-44E2-4AA7-9BC9-B1AB7397E9B6}">
      <dgm:prSet/>
      <dgm:spPr/>
      <dgm:t>
        <a:bodyPr/>
        <a:lstStyle/>
        <a:p>
          <a:endParaRPr lang="en-US"/>
        </a:p>
      </dgm:t>
    </dgm:pt>
    <dgm:pt modelId="{9228AB56-2AB5-478D-B51F-0E7EC8A70880}" type="sibTrans" cxnId="{9343E061-44E2-4AA7-9BC9-B1AB7397E9B6}">
      <dgm:prSet/>
      <dgm:spPr/>
      <dgm:t>
        <a:bodyPr/>
        <a:lstStyle/>
        <a:p>
          <a:endParaRPr lang="en-US"/>
        </a:p>
      </dgm:t>
    </dgm:pt>
    <dgm:pt modelId="{F14D5094-1C32-4AA1-9205-874FC11B2657}" type="pres">
      <dgm:prSet presAssocID="{F6C4F556-F78F-44F0-A9CE-631A11469E95}" presName="Name0" presStyleCnt="0">
        <dgm:presLayoutVars>
          <dgm:chMax val="7"/>
          <dgm:chPref val="7"/>
          <dgm:dir/>
        </dgm:presLayoutVars>
      </dgm:prSet>
      <dgm:spPr/>
    </dgm:pt>
    <dgm:pt modelId="{84820729-2081-4581-BDF3-11E179189CCA}" type="pres">
      <dgm:prSet presAssocID="{F6C4F556-F78F-44F0-A9CE-631A11469E95}" presName="Name1" presStyleCnt="0"/>
      <dgm:spPr/>
    </dgm:pt>
    <dgm:pt modelId="{675BE1BE-1254-4E26-A820-384FC889C1DB}" type="pres">
      <dgm:prSet presAssocID="{F6C4F556-F78F-44F0-A9CE-631A11469E95}" presName="cycle" presStyleCnt="0"/>
      <dgm:spPr/>
    </dgm:pt>
    <dgm:pt modelId="{138933E4-7879-4E61-9E20-BF38369FF21E}" type="pres">
      <dgm:prSet presAssocID="{F6C4F556-F78F-44F0-A9CE-631A11469E95}" presName="srcNode" presStyleLbl="node1" presStyleIdx="0" presStyleCnt="6"/>
      <dgm:spPr/>
    </dgm:pt>
    <dgm:pt modelId="{FDE912F9-D098-4A29-A802-FBAC96E90329}" type="pres">
      <dgm:prSet presAssocID="{F6C4F556-F78F-44F0-A9CE-631A11469E95}" presName="conn" presStyleLbl="parChTrans1D2" presStyleIdx="0" presStyleCnt="1"/>
      <dgm:spPr/>
    </dgm:pt>
    <dgm:pt modelId="{C6814B3F-1D1D-4241-99C0-6529D9B9394E}" type="pres">
      <dgm:prSet presAssocID="{F6C4F556-F78F-44F0-A9CE-631A11469E95}" presName="extraNode" presStyleLbl="node1" presStyleIdx="0" presStyleCnt="6"/>
      <dgm:spPr/>
    </dgm:pt>
    <dgm:pt modelId="{6D19BD2D-8177-4F2F-BCA6-D14C711426EA}" type="pres">
      <dgm:prSet presAssocID="{F6C4F556-F78F-44F0-A9CE-631A11469E95}" presName="dstNode" presStyleLbl="node1" presStyleIdx="0" presStyleCnt="6"/>
      <dgm:spPr/>
    </dgm:pt>
    <dgm:pt modelId="{DE3463A4-334D-424E-9076-7D7FFEFC0606}" type="pres">
      <dgm:prSet presAssocID="{55480BB3-75C1-49B6-9481-5E8353EB41AC}" presName="text_1" presStyleLbl="node1" presStyleIdx="0" presStyleCnt="6">
        <dgm:presLayoutVars>
          <dgm:bulletEnabled val="1"/>
        </dgm:presLayoutVars>
      </dgm:prSet>
      <dgm:spPr/>
    </dgm:pt>
    <dgm:pt modelId="{295281C4-D4C3-4C52-84AD-7E14C004C20D}" type="pres">
      <dgm:prSet presAssocID="{55480BB3-75C1-49B6-9481-5E8353EB41AC}" presName="accent_1" presStyleCnt="0"/>
      <dgm:spPr/>
    </dgm:pt>
    <dgm:pt modelId="{ED6C2E9C-65E6-4B09-9179-F448AA8B7BDA}" type="pres">
      <dgm:prSet presAssocID="{55480BB3-75C1-49B6-9481-5E8353EB41AC}" presName="accentRepeatNode" presStyleLbl="solidFgAcc1" presStyleIdx="0" presStyleCnt="6"/>
      <dgm:spPr/>
    </dgm:pt>
    <dgm:pt modelId="{5356B1D8-92CA-4FEE-8E91-E62EFD1F747E}" type="pres">
      <dgm:prSet presAssocID="{90E06C30-B67B-4B95-A3E1-0ACF295D5229}" presName="text_2" presStyleLbl="node1" presStyleIdx="1" presStyleCnt="6">
        <dgm:presLayoutVars>
          <dgm:bulletEnabled val="1"/>
        </dgm:presLayoutVars>
      </dgm:prSet>
      <dgm:spPr/>
    </dgm:pt>
    <dgm:pt modelId="{DA37A8BE-BA5B-447C-A4B7-913DCE3B3FF7}" type="pres">
      <dgm:prSet presAssocID="{90E06C30-B67B-4B95-A3E1-0ACF295D5229}" presName="accent_2" presStyleCnt="0"/>
      <dgm:spPr/>
    </dgm:pt>
    <dgm:pt modelId="{C4AE76F9-5188-4B79-B7C8-8E9778564A10}" type="pres">
      <dgm:prSet presAssocID="{90E06C30-B67B-4B95-A3E1-0ACF295D5229}" presName="accentRepeatNode" presStyleLbl="solidFgAcc1" presStyleIdx="1" presStyleCnt="6"/>
      <dgm:spPr/>
    </dgm:pt>
    <dgm:pt modelId="{B0977CBB-3A28-46D6-A269-75D8C7255FF6}" type="pres">
      <dgm:prSet presAssocID="{E279C996-237B-41E6-8181-708CD1303059}" presName="text_3" presStyleLbl="node1" presStyleIdx="2" presStyleCnt="6">
        <dgm:presLayoutVars>
          <dgm:bulletEnabled val="1"/>
        </dgm:presLayoutVars>
      </dgm:prSet>
      <dgm:spPr/>
    </dgm:pt>
    <dgm:pt modelId="{4A338F68-6503-4C83-9CA1-E4BBA2C9A154}" type="pres">
      <dgm:prSet presAssocID="{E279C996-237B-41E6-8181-708CD1303059}" presName="accent_3" presStyleCnt="0"/>
      <dgm:spPr/>
    </dgm:pt>
    <dgm:pt modelId="{635CAFB8-20C9-454A-9296-D1C7D4D79B9F}" type="pres">
      <dgm:prSet presAssocID="{E279C996-237B-41E6-8181-708CD1303059}" presName="accentRepeatNode" presStyleLbl="solidFgAcc1" presStyleIdx="2" presStyleCnt="6"/>
      <dgm:spPr/>
    </dgm:pt>
    <dgm:pt modelId="{E8620047-DE94-4002-9DC6-FE5B86DD3D08}" type="pres">
      <dgm:prSet presAssocID="{E5DA0344-48DF-42E3-9292-D6276AB9DEE6}" presName="text_4" presStyleLbl="node1" presStyleIdx="3" presStyleCnt="6">
        <dgm:presLayoutVars>
          <dgm:bulletEnabled val="1"/>
        </dgm:presLayoutVars>
      </dgm:prSet>
      <dgm:spPr/>
    </dgm:pt>
    <dgm:pt modelId="{F5FE0351-619E-4599-AB9F-BF7B274A7071}" type="pres">
      <dgm:prSet presAssocID="{E5DA0344-48DF-42E3-9292-D6276AB9DEE6}" presName="accent_4" presStyleCnt="0"/>
      <dgm:spPr/>
    </dgm:pt>
    <dgm:pt modelId="{C70267A0-80B4-4111-8869-51251018CE84}" type="pres">
      <dgm:prSet presAssocID="{E5DA0344-48DF-42E3-9292-D6276AB9DEE6}" presName="accentRepeatNode" presStyleLbl="solidFgAcc1" presStyleIdx="3" presStyleCnt="6"/>
      <dgm:spPr/>
    </dgm:pt>
    <dgm:pt modelId="{D0B83C18-6539-4982-9BB2-35081DC70571}" type="pres">
      <dgm:prSet presAssocID="{0D2AB41D-FA1F-4806-8000-364304EAB7B0}" presName="text_5" presStyleLbl="node1" presStyleIdx="4" presStyleCnt="6">
        <dgm:presLayoutVars>
          <dgm:bulletEnabled val="1"/>
        </dgm:presLayoutVars>
      </dgm:prSet>
      <dgm:spPr/>
    </dgm:pt>
    <dgm:pt modelId="{BEA21968-BBE5-4C7E-B4DC-72BF3C3362F8}" type="pres">
      <dgm:prSet presAssocID="{0D2AB41D-FA1F-4806-8000-364304EAB7B0}" presName="accent_5" presStyleCnt="0"/>
      <dgm:spPr/>
    </dgm:pt>
    <dgm:pt modelId="{401574D2-C59D-41D9-A4E6-EED1B94FF19C}" type="pres">
      <dgm:prSet presAssocID="{0D2AB41D-FA1F-4806-8000-364304EAB7B0}" presName="accentRepeatNode" presStyleLbl="solidFgAcc1" presStyleIdx="4" presStyleCnt="6"/>
      <dgm:spPr/>
    </dgm:pt>
    <dgm:pt modelId="{9215ADE7-745B-4CEF-B15F-4DE8CD2A267D}" type="pres">
      <dgm:prSet presAssocID="{3DE72FFC-C535-40CF-ADAD-8B2806A4B0E9}" presName="text_6" presStyleLbl="node1" presStyleIdx="5" presStyleCnt="6">
        <dgm:presLayoutVars>
          <dgm:bulletEnabled val="1"/>
        </dgm:presLayoutVars>
      </dgm:prSet>
      <dgm:spPr/>
    </dgm:pt>
    <dgm:pt modelId="{DF712DD1-8E2D-42E6-8993-5D114D4693D7}" type="pres">
      <dgm:prSet presAssocID="{3DE72FFC-C535-40CF-ADAD-8B2806A4B0E9}" presName="accent_6" presStyleCnt="0"/>
      <dgm:spPr/>
    </dgm:pt>
    <dgm:pt modelId="{0BDBE041-C374-46A2-967B-439C327E05EA}" type="pres">
      <dgm:prSet presAssocID="{3DE72FFC-C535-40CF-ADAD-8B2806A4B0E9}" presName="accentRepeatNode" presStyleLbl="solidFgAcc1" presStyleIdx="5" presStyleCnt="6"/>
      <dgm:spPr/>
    </dgm:pt>
  </dgm:ptLst>
  <dgm:cxnLst>
    <dgm:cxn modelId="{D518CB03-2639-48D0-A22C-43D0A5560BA8}" type="presOf" srcId="{90E06C30-B67B-4B95-A3E1-0ACF295D5229}" destId="{5356B1D8-92CA-4FEE-8E91-E62EFD1F747E}" srcOrd="0" destOrd="0" presId="urn:microsoft.com/office/officeart/2008/layout/VerticalCurvedList"/>
    <dgm:cxn modelId="{CC210D15-ECC2-4D31-BC52-3687DA5F6781}" type="presOf" srcId="{F6C4F556-F78F-44F0-A9CE-631A11469E95}" destId="{F14D5094-1C32-4AA1-9205-874FC11B2657}" srcOrd="0" destOrd="0" presId="urn:microsoft.com/office/officeart/2008/layout/VerticalCurvedList"/>
    <dgm:cxn modelId="{77C7901B-C7E8-403D-B867-E27D0972F3D4}" type="presOf" srcId="{3DE72FFC-C535-40CF-ADAD-8B2806A4B0E9}" destId="{9215ADE7-745B-4CEF-B15F-4DE8CD2A267D}" srcOrd="0" destOrd="0" presId="urn:microsoft.com/office/officeart/2008/layout/VerticalCurvedList"/>
    <dgm:cxn modelId="{EF25865C-774E-49E3-9F43-CB3C6CC9ACD4}" srcId="{F6C4F556-F78F-44F0-A9CE-631A11469E95}" destId="{E279C996-237B-41E6-8181-708CD1303059}" srcOrd="2" destOrd="0" parTransId="{9195355E-4887-4051-B0A7-80B89E9D790F}" sibTransId="{165829D7-8A42-41CF-9CFE-9E5F083536BF}"/>
    <dgm:cxn modelId="{3573F85D-4037-4D62-804A-83945AA6BEE8}" srcId="{F6C4F556-F78F-44F0-A9CE-631A11469E95}" destId="{3DE72FFC-C535-40CF-ADAD-8B2806A4B0E9}" srcOrd="5" destOrd="0" parTransId="{BAB3D7CC-78BF-4487-8C15-A8EE6E0CDD55}" sibTransId="{2B3DEE83-FD09-497D-86F2-33710F459F0D}"/>
    <dgm:cxn modelId="{9343E061-44E2-4AA7-9BC9-B1AB7397E9B6}" srcId="{F6C4F556-F78F-44F0-A9CE-631A11469E95}" destId="{0D2AB41D-FA1F-4806-8000-364304EAB7B0}" srcOrd="4" destOrd="0" parTransId="{5D176911-BD30-4672-A4C2-0171B129C373}" sibTransId="{9228AB56-2AB5-478D-B51F-0E7EC8A70880}"/>
    <dgm:cxn modelId="{39A13247-3397-47E2-99F4-ABA91BA166CD}" srcId="{F6C4F556-F78F-44F0-A9CE-631A11469E95}" destId="{90E06C30-B67B-4B95-A3E1-0ACF295D5229}" srcOrd="1" destOrd="0" parTransId="{F70AF802-6AE1-458A-8C52-111EEAD9FD5A}" sibTransId="{17A5C939-1FA9-450C-B224-451A18926EC1}"/>
    <dgm:cxn modelId="{D6496B77-06C9-4DBD-BAD2-102BD48BC88D}" type="presOf" srcId="{E5DA0344-48DF-42E3-9292-D6276AB9DEE6}" destId="{E8620047-DE94-4002-9DC6-FE5B86DD3D08}" srcOrd="0" destOrd="0" presId="urn:microsoft.com/office/officeart/2008/layout/VerticalCurvedList"/>
    <dgm:cxn modelId="{4CD335A6-ADE3-4B02-AB1B-C967842C5AF9}" srcId="{F6C4F556-F78F-44F0-A9CE-631A11469E95}" destId="{E5DA0344-48DF-42E3-9292-D6276AB9DEE6}" srcOrd="3" destOrd="0" parTransId="{2DB35CF3-12C4-4EDE-9CBF-00E28CAD170C}" sibTransId="{2D0911C4-9D21-498D-9D0F-7B57649ADB82}"/>
    <dgm:cxn modelId="{008EB5C3-E232-4479-835A-1DFE10C27229}" type="presOf" srcId="{D421DF3B-A5EA-43B8-A59D-26E3CC646CF0}" destId="{FDE912F9-D098-4A29-A802-FBAC96E90329}" srcOrd="0" destOrd="0" presId="urn:microsoft.com/office/officeart/2008/layout/VerticalCurvedList"/>
    <dgm:cxn modelId="{609853CF-C85C-45E5-AD34-B91C1E819690}" type="presOf" srcId="{E279C996-237B-41E6-8181-708CD1303059}" destId="{B0977CBB-3A28-46D6-A269-75D8C7255FF6}" srcOrd="0" destOrd="0" presId="urn:microsoft.com/office/officeart/2008/layout/VerticalCurvedList"/>
    <dgm:cxn modelId="{6E8085D5-F97B-4E13-AF47-4D8EDB511BE4}" type="presOf" srcId="{55480BB3-75C1-49B6-9481-5E8353EB41AC}" destId="{DE3463A4-334D-424E-9076-7D7FFEFC0606}" srcOrd="0" destOrd="0" presId="urn:microsoft.com/office/officeart/2008/layout/VerticalCurvedList"/>
    <dgm:cxn modelId="{BA6505E8-5215-4E1D-9995-79A9829A497B}" srcId="{F6C4F556-F78F-44F0-A9CE-631A11469E95}" destId="{55480BB3-75C1-49B6-9481-5E8353EB41AC}" srcOrd="0" destOrd="0" parTransId="{883BF88F-81D4-4D5B-B5CD-15E0AC5CB8B4}" sibTransId="{D421DF3B-A5EA-43B8-A59D-26E3CC646CF0}"/>
    <dgm:cxn modelId="{FDBE49F1-4964-4686-AD78-7541C30E2ABF}" type="presOf" srcId="{0D2AB41D-FA1F-4806-8000-364304EAB7B0}" destId="{D0B83C18-6539-4982-9BB2-35081DC70571}" srcOrd="0" destOrd="0" presId="urn:microsoft.com/office/officeart/2008/layout/VerticalCurvedList"/>
    <dgm:cxn modelId="{00B554ED-492D-4783-88C8-B491D2F942FC}" type="presParOf" srcId="{F14D5094-1C32-4AA1-9205-874FC11B2657}" destId="{84820729-2081-4581-BDF3-11E179189CCA}" srcOrd="0" destOrd="0" presId="urn:microsoft.com/office/officeart/2008/layout/VerticalCurvedList"/>
    <dgm:cxn modelId="{076FE703-2D17-4FDD-A8E5-3E12A966BEE6}" type="presParOf" srcId="{84820729-2081-4581-BDF3-11E179189CCA}" destId="{675BE1BE-1254-4E26-A820-384FC889C1DB}" srcOrd="0" destOrd="0" presId="urn:microsoft.com/office/officeart/2008/layout/VerticalCurvedList"/>
    <dgm:cxn modelId="{07A1AE0B-56E5-43FB-8AFB-3F58931A086C}" type="presParOf" srcId="{675BE1BE-1254-4E26-A820-384FC889C1DB}" destId="{138933E4-7879-4E61-9E20-BF38369FF21E}" srcOrd="0" destOrd="0" presId="urn:microsoft.com/office/officeart/2008/layout/VerticalCurvedList"/>
    <dgm:cxn modelId="{0F905509-B0D5-47CE-89A7-C3D089CA7650}" type="presParOf" srcId="{675BE1BE-1254-4E26-A820-384FC889C1DB}" destId="{FDE912F9-D098-4A29-A802-FBAC96E90329}" srcOrd="1" destOrd="0" presId="urn:microsoft.com/office/officeart/2008/layout/VerticalCurvedList"/>
    <dgm:cxn modelId="{7E92371D-4F6C-4BC4-BA12-6E7D2A64F16B}" type="presParOf" srcId="{675BE1BE-1254-4E26-A820-384FC889C1DB}" destId="{C6814B3F-1D1D-4241-99C0-6529D9B9394E}" srcOrd="2" destOrd="0" presId="urn:microsoft.com/office/officeart/2008/layout/VerticalCurvedList"/>
    <dgm:cxn modelId="{951CD65A-60BD-483B-B5AC-A2504DC29F72}" type="presParOf" srcId="{675BE1BE-1254-4E26-A820-384FC889C1DB}" destId="{6D19BD2D-8177-4F2F-BCA6-D14C711426EA}" srcOrd="3" destOrd="0" presId="urn:microsoft.com/office/officeart/2008/layout/VerticalCurvedList"/>
    <dgm:cxn modelId="{744C3D2A-F92F-4F5C-99F9-624FB14A4A48}" type="presParOf" srcId="{84820729-2081-4581-BDF3-11E179189CCA}" destId="{DE3463A4-334D-424E-9076-7D7FFEFC0606}" srcOrd="1" destOrd="0" presId="urn:microsoft.com/office/officeart/2008/layout/VerticalCurvedList"/>
    <dgm:cxn modelId="{823ADC3A-7E62-4409-9DE5-CAEDCE720AAA}" type="presParOf" srcId="{84820729-2081-4581-BDF3-11E179189CCA}" destId="{295281C4-D4C3-4C52-84AD-7E14C004C20D}" srcOrd="2" destOrd="0" presId="urn:microsoft.com/office/officeart/2008/layout/VerticalCurvedList"/>
    <dgm:cxn modelId="{D3D2C0DA-2746-49C4-A750-FA6E7EF28A41}" type="presParOf" srcId="{295281C4-D4C3-4C52-84AD-7E14C004C20D}" destId="{ED6C2E9C-65E6-4B09-9179-F448AA8B7BDA}" srcOrd="0" destOrd="0" presId="urn:microsoft.com/office/officeart/2008/layout/VerticalCurvedList"/>
    <dgm:cxn modelId="{BBF0518D-6B9E-4CC1-8326-7F805CB81FBF}" type="presParOf" srcId="{84820729-2081-4581-BDF3-11E179189CCA}" destId="{5356B1D8-92CA-4FEE-8E91-E62EFD1F747E}" srcOrd="3" destOrd="0" presId="urn:microsoft.com/office/officeart/2008/layout/VerticalCurvedList"/>
    <dgm:cxn modelId="{68CFB0A1-7B0C-40FF-865A-009929361147}" type="presParOf" srcId="{84820729-2081-4581-BDF3-11E179189CCA}" destId="{DA37A8BE-BA5B-447C-A4B7-913DCE3B3FF7}" srcOrd="4" destOrd="0" presId="urn:microsoft.com/office/officeart/2008/layout/VerticalCurvedList"/>
    <dgm:cxn modelId="{255E7927-4BAA-4134-9F8F-9F7D98457F1B}" type="presParOf" srcId="{DA37A8BE-BA5B-447C-A4B7-913DCE3B3FF7}" destId="{C4AE76F9-5188-4B79-B7C8-8E9778564A10}" srcOrd="0" destOrd="0" presId="urn:microsoft.com/office/officeart/2008/layout/VerticalCurvedList"/>
    <dgm:cxn modelId="{D0879B6C-E77A-448A-9D0B-1DEE1F83495F}" type="presParOf" srcId="{84820729-2081-4581-BDF3-11E179189CCA}" destId="{B0977CBB-3A28-46D6-A269-75D8C7255FF6}" srcOrd="5" destOrd="0" presId="urn:microsoft.com/office/officeart/2008/layout/VerticalCurvedList"/>
    <dgm:cxn modelId="{D222E59A-492F-4425-A0CD-64B8DF8E724B}" type="presParOf" srcId="{84820729-2081-4581-BDF3-11E179189CCA}" destId="{4A338F68-6503-4C83-9CA1-E4BBA2C9A154}" srcOrd="6" destOrd="0" presId="urn:microsoft.com/office/officeart/2008/layout/VerticalCurvedList"/>
    <dgm:cxn modelId="{E7B0ED34-7AB8-4A07-95EA-54D9F54413D9}" type="presParOf" srcId="{4A338F68-6503-4C83-9CA1-E4BBA2C9A154}" destId="{635CAFB8-20C9-454A-9296-D1C7D4D79B9F}" srcOrd="0" destOrd="0" presId="urn:microsoft.com/office/officeart/2008/layout/VerticalCurvedList"/>
    <dgm:cxn modelId="{5B6ECF24-F626-48D0-8D71-E40D550B222A}" type="presParOf" srcId="{84820729-2081-4581-BDF3-11E179189CCA}" destId="{E8620047-DE94-4002-9DC6-FE5B86DD3D08}" srcOrd="7" destOrd="0" presId="urn:microsoft.com/office/officeart/2008/layout/VerticalCurvedList"/>
    <dgm:cxn modelId="{EED9DDCD-8292-49E9-A845-9E02B2EBE63B}" type="presParOf" srcId="{84820729-2081-4581-BDF3-11E179189CCA}" destId="{F5FE0351-619E-4599-AB9F-BF7B274A7071}" srcOrd="8" destOrd="0" presId="urn:microsoft.com/office/officeart/2008/layout/VerticalCurvedList"/>
    <dgm:cxn modelId="{67CCA20E-89E9-4821-97A7-626B626F5AE9}" type="presParOf" srcId="{F5FE0351-619E-4599-AB9F-BF7B274A7071}" destId="{C70267A0-80B4-4111-8869-51251018CE84}" srcOrd="0" destOrd="0" presId="urn:microsoft.com/office/officeart/2008/layout/VerticalCurvedList"/>
    <dgm:cxn modelId="{B3A55A41-D661-408D-851A-9A5B38BCDB69}" type="presParOf" srcId="{84820729-2081-4581-BDF3-11E179189CCA}" destId="{D0B83C18-6539-4982-9BB2-35081DC70571}" srcOrd="9" destOrd="0" presId="urn:microsoft.com/office/officeart/2008/layout/VerticalCurvedList"/>
    <dgm:cxn modelId="{F6721E5B-E104-4F3F-814D-1966AF107087}" type="presParOf" srcId="{84820729-2081-4581-BDF3-11E179189CCA}" destId="{BEA21968-BBE5-4C7E-B4DC-72BF3C3362F8}" srcOrd="10" destOrd="0" presId="urn:microsoft.com/office/officeart/2008/layout/VerticalCurvedList"/>
    <dgm:cxn modelId="{4AA76544-2F56-4CDF-9D1B-1460BC9CCF92}" type="presParOf" srcId="{BEA21968-BBE5-4C7E-B4DC-72BF3C3362F8}" destId="{401574D2-C59D-41D9-A4E6-EED1B94FF19C}" srcOrd="0" destOrd="0" presId="urn:microsoft.com/office/officeart/2008/layout/VerticalCurvedList"/>
    <dgm:cxn modelId="{1BD560AB-2FBB-4EEE-AC31-F80BF2E90519}" type="presParOf" srcId="{84820729-2081-4581-BDF3-11E179189CCA}" destId="{9215ADE7-745B-4CEF-B15F-4DE8CD2A267D}" srcOrd="11" destOrd="0" presId="urn:microsoft.com/office/officeart/2008/layout/VerticalCurvedList"/>
    <dgm:cxn modelId="{9B9B9184-FFB0-4DC2-B111-A896F7252A50}" type="presParOf" srcId="{84820729-2081-4581-BDF3-11E179189CCA}" destId="{DF712DD1-8E2D-42E6-8993-5D114D4693D7}" srcOrd="12" destOrd="0" presId="urn:microsoft.com/office/officeart/2008/layout/VerticalCurvedList"/>
    <dgm:cxn modelId="{905E3C9D-0037-4E82-811F-A18B2260378A}" type="presParOf" srcId="{DF712DD1-8E2D-42E6-8993-5D114D4693D7}" destId="{0BDBE041-C374-46A2-967B-439C327E05E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E912F9-D098-4A29-A802-FBAC96E90329}">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3463A4-334D-424E-9076-7D7FFEFC0606}">
      <dsp:nvSpPr>
        <dsp:cNvPr id="0" name=""/>
        <dsp:cNvSpPr/>
      </dsp:nvSpPr>
      <dsp:spPr>
        <a:xfrm>
          <a:off x="434398" y="285347"/>
          <a:ext cx="10640936" cy="5704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Key Concepts</a:t>
          </a:r>
        </a:p>
      </dsp:txBody>
      <dsp:txXfrm>
        <a:off x="434398" y="285347"/>
        <a:ext cx="10640936" cy="570477"/>
      </dsp:txXfrm>
    </dsp:sp>
    <dsp:sp modelId="{ED6C2E9C-65E6-4B09-9179-F448AA8B7BDA}">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356B1D8-92CA-4FEE-8E91-E62EFD1F747E}">
      <dsp:nvSpPr>
        <dsp:cNvPr id="0" name=""/>
        <dsp:cNvSpPr/>
      </dsp:nvSpPr>
      <dsp:spPr>
        <a:xfrm>
          <a:off x="903654" y="1140954"/>
          <a:ext cx="10171680" cy="5704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All Up Summary</a:t>
          </a:r>
        </a:p>
      </dsp:txBody>
      <dsp:txXfrm>
        <a:off x="903654" y="1140954"/>
        <a:ext cx="10171680" cy="570477"/>
      </dsp:txXfrm>
    </dsp:sp>
    <dsp:sp modelId="{C4AE76F9-5188-4B79-B7C8-8E9778564A10}">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0977CBB-3A28-46D6-A269-75D8C7255FF6}">
      <dsp:nvSpPr>
        <dsp:cNvPr id="0" name=""/>
        <dsp:cNvSpPr/>
      </dsp:nvSpPr>
      <dsp:spPr>
        <a:xfrm>
          <a:off x="1118233" y="1996562"/>
          <a:ext cx="9957100" cy="5704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Systems, Servers, Databases, Web Applications, &amp; Roles and Features</a:t>
          </a:r>
        </a:p>
      </dsp:txBody>
      <dsp:txXfrm>
        <a:off x="1118233" y="1996562"/>
        <a:ext cx="9957100" cy="570477"/>
      </dsp:txXfrm>
    </dsp:sp>
    <dsp:sp modelId="{635CAFB8-20C9-454A-9296-D1C7D4D79B9F}">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620047-DE94-4002-9DC6-FE5B86DD3D08}">
      <dsp:nvSpPr>
        <dsp:cNvPr id="0" name=""/>
        <dsp:cNvSpPr/>
      </dsp:nvSpPr>
      <dsp:spPr>
        <a:xfrm>
          <a:off x="1118233" y="2851627"/>
          <a:ext cx="9957100" cy="5704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Azure Summary</a:t>
          </a:r>
        </a:p>
      </dsp:txBody>
      <dsp:txXfrm>
        <a:off x="1118233" y="2851627"/>
        <a:ext cx="9957100" cy="570477"/>
      </dsp:txXfrm>
    </dsp:sp>
    <dsp:sp modelId="{C70267A0-80B4-4111-8869-51251018CE84}">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B83C18-6539-4982-9BB2-35081DC70571}">
      <dsp:nvSpPr>
        <dsp:cNvPr id="0" name=""/>
        <dsp:cNvSpPr/>
      </dsp:nvSpPr>
      <dsp:spPr>
        <a:xfrm>
          <a:off x="903654" y="3707235"/>
          <a:ext cx="10171680" cy="5704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Legacy Summary</a:t>
          </a:r>
        </a:p>
      </dsp:txBody>
      <dsp:txXfrm>
        <a:off x="903654" y="3707235"/>
        <a:ext cx="10171680" cy="570477"/>
      </dsp:txXfrm>
    </dsp:sp>
    <dsp:sp modelId="{401574D2-C59D-41D9-A4E6-EED1B94FF19C}">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215ADE7-745B-4CEF-B15F-4DE8CD2A267D}">
      <dsp:nvSpPr>
        <dsp:cNvPr id="0" name=""/>
        <dsp:cNvSpPr/>
      </dsp:nvSpPr>
      <dsp:spPr>
        <a:xfrm>
          <a:off x="434398" y="4562842"/>
          <a:ext cx="10640936" cy="5704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60960" rIns="60960" bIns="60960" numCol="1" spcCol="1270" anchor="ctr" anchorCtr="0">
          <a:noAutofit/>
        </a:bodyPr>
        <a:lstStyle/>
        <a:p>
          <a:pPr marL="0" lvl="0" indent="0" algn="l" defTabSz="1066800">
            <a:lnSpc>
              <a:spcPct val="90000"/>
            </a:lnSpc>
            <a:spcBef>
              <a:spcPct val="0"/>
            </a:spcBef>
            <a:spcAft>
              <a:spcPct val="35000"/>
            </a:spcAft>
            <a:buNone/>
          </a:pPr>
          <a:r>
            <a:rPr lang="en-US" sz="2400" kern="1200" dirty="0"/>
            <a:t>Customer Catalog Overview</a:t>
          </a:r>
        </a:p>
      </dsp:txBody>
      <dsp:txXfrm>
        <a:off x="434398" y="4562842"/>
        <a:ext cx="10640936" cy="570477"/>
      </dsp:txXfrm>
    </dsp:sp>
    <dsp:sp modelId="{0BDBE041-C374-46A2-967B-439C327E05EA}">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2.bin"/></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8AF3507-3A4B-405F-A7C8-975633846D85}" type="datetimeFigureOut">
              <a:rPr lang="en-US" smtClean="0"/>
              <a:t>07-Apr-18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A05DC4-1B4F-4E3B-BCBD-1489E33F8FAB}" type="slidenum">
              <a:rPr lang="en-US" smtClean="0"/>
              <a:t>‹#›</a:t>
            </a:fld>
            <a:endParaRPr lang="en-US" dirty="0"/>
          </a:p>
        </p:txBody>
      </p:sp>
    </p:spTree>
    <p:extLst>
      <p:ext uri="{BB962C8B-B14F-4D97-AF65-F5344CB8AC3E}">
        <p14:creationId xmlns:p14="http://schemas.microsoft.com/office/powerpoint/2010/main" val="1703245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61D80D-31BD-41AE-BCEF-633725545AC8}" type="datetimeFigureOut">
              <a:rPr lang="en-US" smtClean="0"/>
              <a:t>07-Apr-18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86937A-5142-4007-92F8-007A0FAC5DCA}" type="slidenum">
              <a:rPr lang="en-US" smtClean="0"/>
              <a:t>‹#›</a:t>
            </a:fld>
            <a:endParaRPr lang="en-US" dirty="0"/>
          </a:p>
        </p:txBody>
      </p:sp>
    </p:spTree>
    <p:extLst>
      <p:ext uri="{BB962C8B-B14F-4D97-AF65-F5344CB8AC3E}">
        <p14:creationId xmlns:p14="http://schemas.microsoft.com/office/powerpoint/2010/main" val="1018123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13E95DE-1428-49AA-AE04-944EBB3C466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07-Apr-18 5:05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23214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all </a:t>
            </a:r>
            <a:r>
              <a:rPr lang="en-US" b="0" baseline="0" dirty="0"/>
              <a:t>information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“0.0 Summary: All Up”</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117795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A86937A-5142-4007-92F8-007A0FAC5DCA}"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6707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600"/>
              </a:spcAft>
            </a:pPr>
            <a:r>
              <a:rPr lang="en-US" dirty="0">
                <a:solidFill>
                  <a:srgbClr val="262626"/>
                </a:solidFill>
                <a:ea typeface="Calibri"/>
                <a:cs typeface="Calibri"/>
              </a:rPr>
              <a:t>It outlines what applications and capabilities will potentially migrate to the various cloud services:</a:t>
            </a:r>
          </a:p>
          <a:p>
            <a:pPr marL="171450" indent="-171450">
              <a:lnSpc>
                <a:spcPct val="115000"/>
              </a:lnSpc>
              <a:spcAft>
                <a:spcPts val="600"/>
              </a:spcAft>
              <a:buFont typeface="Arial" panose="020B0604020202020204" pitchFamily="34" charset="0"/>
              <a:buChar char="•"/>
            </a:pPr>
            <a:r>
              <a:rPr lang="en-US" dirty="0">
                <a:solidFill>
                  <a:srgbClr val="262626"/>
                </a:solidFill>
                <a:ea typeface="Calibri"/>
                <a:cs typeface="Calibri"/>
              </a:rPr>
              <a:t>Commoditized services, such as Microsoft Dynamics 365, SharePoint, and email, should ideally be through SaaS.</a:t>
            </a:r>
          </a:p>
          <a:p>
            <a:pPr marL="171450" indent="-171450">
              <a:lnSpc>
                <a:spcPct val="115000"/>
              </a:lnSpc>
              <a:spcAft>
                <a:spcPts val="600"/>
              </a:spcAft>
              <a:buFont typeface="Arial" panose="020B0604020202020204" pitchFamily="34" charset="0"/>
              <a:buChar char="•"/>
            </a:pPr>
            <a:r>
              <a:rPr lang="en-US" dirty="0">
                <a:solidFill>
                  <a:srgbClr val="262626"/>
                </a:solidFill>
                <a:ea typeface="Calibri"/>
                <a:cs typeface="Calibri"/>
              </a:rPr>
              <a:t>New development of applications and migration of certain strategic custom</a:t>
            </a:r>
            <a:r>
              <a:rPr lang="en-US" baseline="0" dirty="0">
                <a:solidFill>
                  <a:srgbClr val="262626"/>
                </a:solidFill>
                <a:ea typeface="Calibri"/>
                <a:cs typeface="Calibri"/>
              </a:rPr>
              <a:t> application should ideally </a:t>
            </a:r>
            <a:r>
              <a:rPr lang="en-US" dirty="0">
                <a:solidFill>
                  <a:srgbClr val="262626"/>
                </a:solidFill>
                <a:ea typeface="Calibri"/>
                <a:cs typeface="Calibri"/>
              </a:rPr>
              <a:t>use the Windows Azure PaaS.</a:t>
            </a:r>
          </a:p>
          <a:p>
            <a:pPr marL="171450" indent="-171450">
              <a:lnSpc>
                <a:spcPct val="115000"/>
              </a:lnSpc>
              <a:spcAft>
                <a:spcPts val="600"/>
              </a:spcAft>
              <a:buFont typeface="Arial" panose="020B0604020202020204" pitchFamily="34" charset="0"/>
              <a:buChar char="•"/>
            </a:pPr>
            <a:r>
              <a:rPr lang="en-US" dirty="0">
                <a:solidFill>
                  <a:srgbClr val="262626"/>
                </a:solidFill>
                <a:ea typeface="Calibri"/>
                <a:cs typeface="Calibri"/>
              </a:rPr>
              <a:t>Remining applications can potentially be migrated to the Windows Azure IaaS, where possible.</a:t>
            </a:r>
          </a:p>
          <a:p>
            <a:pPr marL="171450" indent="-171450">
              <a:lnSpc>
                <a:spcPct val="115000"/>
              </a:lnSpc>
              <a:spcAft>
                <a:spcPts val="600"/>
              </a:spcAft>
              <a:buFont typeface="Arial" panose="020B0604020202020204" pitchFamily="34" charset="0"/>
              <a:buChar char="•"/>
            </a:pPr>
            <a:r>
              <a:rPr lang="en-US" dirty="0">
                <a:solidFill>
                  <a:srgbClr val="262626"/>
                </a:solidFill>
                <a:ea typeface="Calibri"/>
                <a:cs typeface="Calibri"/>
              </a:rPr>
              <a:t>Some application may remain on-premises (for example</a:t>
            </a:r>
            <a:r>
              <a:rPr lang="en-US" baseline="0" dirty="0">
                <a:solidFill>
                  <a:srgbClr val="262626"/>
                </a:solidFill>
                <a:ea typeface="Calibri"/>
                <a:cs typeface="Calibri"/>
              </a:rPr>
              <a:t> applications that will be retired in the new future, or workloads not suitable / supported on Microsoft Azure.</a:t>
            </a:r>
            <a:endParaRPr lang="en-US" dirty="0">
              <a:solidFill>
                <a:srgbClr val="262626"/>
              </a:solidFill>
              <a:ea typeface="Calibri"/>
              <a:cs typeface="Calibri"/>
            </a:endParaRPr>
          </a:p>
          <a:p>
            <a:pPr>
              <a:lnSpc>
                <a:spcPct val="115000"/>
              </a:lnSpc>
              <a:spcAft>
                <a:spcPts val="600"/>
              </a:spcAft>
            </a:pPr>
            <a:endParaRPr lang="en-US" dirty="0">
              <a:solidFill>
                <a:srgbClr val="262626"/>
              </a:solidFill>
              <a:ea typeface="Calibri"/>
              <a:cs typeface="Calibr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02747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298198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Business System</a:t>
            </a:r>
            <a:r>
              <a:rPr lang="en-US" b="0" dirty="0"/>
              <a:t> information </a:t>
            </a:r>
            <a:r>
              <a:rPr lang="en-US" b="0" baseline="0" dirty="0"/>
              <a:t>provided by the customer.</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System entity – “</a:t>
            </a:r>
            <a:r>
              <a:rPr lang="en-US" sz="1200" dirty="0">
                <a:solidFill>
                  <a:schemeClr val="accent1">
                    <a:lumMod val="40000"/>
                    <a:lumOff val="60000"/>
                  </a:schemeClr>
                </a:solidFill>
              </a:rPr>
              <a:t>3.6 System Summary Report</a:t>
            </a:r>
            <a:r>
              <a:rPr lang="en-US" dirty="0"/>
              <a:t>” report</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07-Apr-18</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30195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Business System</a:t>
            </a:r>
            <a:r>
              <a:rPr lang="en-US" b="0" dirty="0"/>
              <a:t> information </a:t>
            </a:r>
            <a:r>
              <a:rPr lang="en-US" b="0" baseline="0" dirty="0"/>
              <a:t>provided by the customer.</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System entity – “</a:t>
            </a:r>
            <a:r>
              <a:rPr lang="en-US" sz="1200" dirty="0">
                <a:solidFill>
                  <a:schemeClr val="accent1">
                    <a:lumMod val="40000"/>
                    <a:lumOff val="60000"/>
                  </a:schemeClr>
                </a:solidFill>
              </a:rPr>
              <a:t>3.6 System Summary Report</a:t>
            </a:r>
            <a:r>
              <a:rPr lang="en-US" dirty="0"/>
              <a:t>” report</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07-Apr-18</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4921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Business System</a:t>
            </a:r>
            <a:r>
              <a:rPr lang="en-US" b="0" dirty="0"/>
              <a:t> information </a:t>
            </a:r>
            <a:r>
              <a:rPr lang="en-US" b="0" baseline="0" dirty="0"/>
              <a:t>provided by the customer.</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System entity – “</a:t>
            </a:r>
            <a:r>
              <a:rPr lang="en-US" sz="1200" dirty="0">
                <a:solidFill>
                  <a:schemeClr val="accent1">
                    <a:lumMod val="40000"/>
                    <a:lumOff val="60000"/>
                  </a:schemeClr>
                </a:solidFill>
              </a:rPr>
              <a:t>3.6 System Summary Report</a:t>
            </a:r>
            <a:r>
              <a:rPr lang="en-US" dirty="0"/>
              <a:t>” report</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07-Apr-18</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528413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Business System</a:t>
            </a:r>
            <a:r>
              <a:rPr lang="en-US" b="0" dirty="0"/>
              <a:t> information </a:t>
            </a:r>
            <a:r>
              <a:rPr lang="en-US" b="0" baseline="0" dirty="0"/>
              <a:t>provided by the customer.</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System entity – “</a:t>
            </a:r>
            <a:r>
              <a:rPr lang="en-US" sz="1200" dirty="0">
                <a:solidFill>
                  <a:schemeClr val="accent1">
                    <a:lumMod val="40000"/>
                    <a:lumOff val="60000"/>
                  </a:schemeClr>
                </a:solidFill>
              </a:rPr>
              <a:t>3.6 System Summary Report</a:t>
            </a:r>
            <a:r>
              <a:rPr lang="en-US" dirty="0"/>
              <a:t>” report</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07-Apr-18</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77934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Business System</a:t>
            </a:r>
            <a:r>
              <a:rPr lang="en-US" b="0" dirty="0"/>
              <a:t> information </a:t>
            </a:r>
            <a:r>
              <a:rPr lang="en-US" b="0" baseline="0" dirty="0"/>
              <a:t>provided by the customer.</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System entity – “</a:t>
            </a:r>
            <a:r>
              <a:rPr lang="en-US" sz="1200" dirty="0">
                <a:solidFill>
                  <a:schemeClr val="accent1">
                    <a:lumMod val="40000"/>
                    <a:lumOff val="60000"/>
                  </a:schemeClr>
                </a:solidFill>
              </a:rPr>
              <a:t>3.6 System Summary Report</a:t>
            </a:r>
            <a:r>
              <a:rPr lang="en-US" dirty="0"/>
              <a:t>” report</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07-Apr-18</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69683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916042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2931983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Server</a:t>
            </a:r>
            <a:r>
              <a:rPr lang="en-US" b="0" baseline="0" dirty="0"/>
              <a:t> information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“1.2 Discover: All Servers”</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034331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75025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all</a:t>
            </a:r>
            <a:r>
              <a:rPr lang="en-US" b="0" baseline="0" dirty="0"/>
              <a:t> unique MSI application instances discovered, by Type.</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“1.3 Discover: Application</a:t>
            </a:r>
            <a:r>
              <a:rPr lang="en-US" baseline="0" dirty="0"/>
              <a:t> Instances (By Type)</a:t>
            </a:r>
            <a:r>
              <a:rPr lang="en-US" dirty="0"/>
              <a:t>”</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1966627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list of </a:t>
            </a:r>
            <a:r>
              <a:rPr lang="en-US" b="1" dirty="0"/>
              <a:t>the top 20 non-noise</a:t>
            </a:r>
            <a:r>
              <a:rPr lang="en-US" b="0" dirty="0"/>
              <a:t>, </a:t>
            </a:r>
            <a:r>
              <a:rPr lang="en-US" b="0" baseline="0" dirty="0"/>
              <a:t>unique MSI application instances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“1.3 Discover: Application Instances (Top 20)”</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2812216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all</a:t>
            </a:r>
            <a:r>
              <a:rPr lang="en-US" b="0" baseline="0" dirty="0"/>
              <a:t> applications discovered across all servers, by Type.</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“1.3 Discover: Server Applications</a:t>
            </a:r>
            <a:r>
              <a:rPr lang="en-US" baseline="0" dirty="0"/>
              <a:t> (By Type)</a:t>
            </a:r>
            <a:r>
              <a:rPr lang="en-US" dirty="0"/>
              <a:t>”</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000333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certain Microsoft </a:t>
            </a:r>
            <a:r>
              <a:rPr lang="en-US" b="0" baseline="0" dirty="0"/>
              <a:t>applications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“1.3 Discover: Microsoft Applications”</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668841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certain Microsoft </a:t>
            </a:r>
            <a:r>
              <a:rPr lang="en-US" b="0" baseline="0" dirty="0"/>
              <a:t>applications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“1.3 Discover: Microsoft Applications”</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17428903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871002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all</a:t>
            </a:r>
            <a:r>
              <a:rPr lang="en-US" b="0" baseline="0" dirty="0"/>
              <a:t> SQL Server Instances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“1.4 Discover: SQL Server Instances”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11178069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all</a:t>
            </a:r>
            <a:r>
              <a:rPr lang="en-US" b="0" baseline="0" dirty="0"/>
              <a:t> SQL Server Databases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“1.4 Discover: SQL Databases”</a:t>
            </a:r>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147953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090474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23720293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Web Applications </a:t>
            </a:r>
            <a:r>
              <a:rPr lang="en-US" b="0" baseline="0" dirty="0"/>
              <a:t>discovered, by Application Platform.</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“1.5 Discover: Web Applications”</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7014822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966697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server</a:t>
            </a:r>
            <a:r>
              <a:rPr lang="en-US" b="0" baseline="0" dirty="0"/>
              <a:t> information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“1.6 Discovery: Roles and Features”</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226937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Active Directory Sites </a:t>
            </a:r>
            <a:r>
              <a:rPr lang="en-US" b="0" baseline="0" dirty="0"/>
              <a:t>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b="0" dirty="0"/>
              <a:t>Microsoft </a:t>
            </a:r>
            <a:r>
              <a:rPr lang="en-US" dirty="0"/>
              <a:t>Active Directory Topology Diagrammer (http://www.microsoft.com/en-us/download/details.aspx?id=13380).</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128895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Active Directory Domains </a:t>
            </a:r>
            <a:r>
              <a:rPr lang="en-US" b="0" baseline="0" dirty="0"/>
              <a:t>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b="0" dirty="0"/>
              <a:t>Microsoft </a:t>
            </a:r>
            <a:r>
              <a:rPr lang="en-US" dirty="0"/>
              <a:t>Active Directory Topology Diagrammer (http://www.microsoft.com/en-us/download/details.aspx?id=13380).</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1258997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40605947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pertinent information relating to potential migration to Azure VMs</a:t>
            </a:r>
            <a:r>
              <a:rPr lang="en-US" b="0" baseline="0" dirty="0"/>
              <a:t>.</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“1.2 Discover: Azure VM Summary”</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403907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2528242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Windows Server 2003</a:t>
            </a:r>
            <a:r>
              <a:rPr lang="en-US" b="0" baseline="0" dirty="0"/>
              <a:t> </a:t>
            </a:r>
            <a:r>
              <a:rPr lang="en-US" b="0" dirty="0"/>
              <a:t>information </a:t>
            </a:r>
            <a:r>
              <a:rPr lang="en-US" b="0" baseline="0" dirty="0"/>
              <a:t>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“1.2 Discover: Windows Server 2003”</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t>39</a:t>
            </a:fld>
            <a:endParaRPr lang="en-US" dirty="0"/>
          </a:p>
        </p:txBody>
      </p:sp>
    </p:spTree>
    <p:extLst>
      <p:ext uri="{BB962C8B-B14F-4D97-AF65-F5344CB8AC3E}">
        <p14:creationId xmlns:p14="http://schemas.microsoft.com/office/powerpoint/2010/main" val="4270222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86937A-5142-4007-92F8-007A0FAC5DCA}" type="slidenum">
              <a:rPr lang="en-US" smtClean="0"/>
              <a:t>4</a:t>
            </a:fld>
            <a:endParaRPr lang="en-US" dirty="0"/>
          </a:p>
        </p:txBody>
      </p:sp>
    </p:spTree>
    <p:extLst>
      <p:ext uri="{BB962C8B-B14F-4D97-AF65-F5344CB8AC3E}">
        <p14:creationId xmlns:p14="http://schemas.microsoft.com/office/powerpoint/2010/main" val="16991379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Windows Server 2003</a:t>
            </a:r>
            <a:r>
              <a:rPr lang="en-US" b="0" baseline="0" dirty="0"/>
              <a:t> </a:t>
            </a:r>
            <a:r>
              <a:rPr lang="en-US" b="0" dirty="0"/>
              <a:t>information </a:t>
            </a:r>
            <a:r>
              <a:rPr lang="en-US" b="0" baseline="0" dirty="0"/>
              <a:t>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“1.3 Discover: App</a:t>
            </a:r>
            <a:r>
              <a:rPr lang="en-US" baseline="0" dirty="0"/>
              <a:t> on Win2000/</a:t>
            </a:r>
            <a:r>
              <a:rPr lang="en-US" dirty="0"/>
              <a:t>2003”</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t>40</a:t>
            </a:fld>
            <a:endParaRPr lang="en-US" dirty="0"/>
          </a:p>
        </p:txBody>
      </p:sp>
    </p:spTree>
    <p:extLst>
      <p:ext uri="{BB962C8B-B14F-4D97-AF65-F5344CB8AC3E}">
        <p14:creationId xmlns:p14="http://schemas.microsoft.com/office/powerpoint/2010/main" val="2972781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t>
            </a:r>
            <a:r>
              <a:rPr lang="en-US" b="1" dirty="0"/>
              <a:t>certain Microsoft </a:t>
            </a:r>
            <a:r>
              <a:rPr lang="en-US" b="0" baseline="0" dirty="0"/>
              <a:t>applications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“1.3 Discover: Microsoft Applications”</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10729807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SQL Server 2005</a:t>
            </a:r>
            <a:r>
              <a:rPr lang="en-US" b="0" baseline="0" dirty="0"/>
              <a:t> </a:t>
            </a:r>
            <a:r>
              <a:rPr lang="en-US" b="0" dirty="0"/>
              <a:t>information </a:t>
            </a:r>
            <a:r>
              <a:rPr lang="en-US" b="0" baseline="0" dirty="0"/>
              <a:t>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“1.4 Discover: SQL Server 2005”</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t>42</a:t>
            </a:fld>
            <a:endParaRPr lang="en-US" dirty="0"/>
          </a:p>
        </p:txBody>
      </p:sp>
    </p:spTree>
    <p:extLst>
      <p:ext uri="{BB962C8B-B14F-4D97-AF65-F5344CB8AC3E}">
        <p14:creationId xmlns:p14="http://schemas.microsoft.com/office/powerpoint/2010/main" val="2409818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Web Applications </a:t>
            </a:r>
            <a:r>
              <a:rPr lang="en-US" b="0" baseline="0" dirty="0"/>
              <a:t>discovered on Windows Server 2003, by Application Platform.</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“1.5 Discover: Web Applications”</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8630981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SQL Server 2005</a:t>
            </a:r>
            <a:r>
              <a:rPr lang="en-US" b="0" baseline="0" dirty="0"/>
              <a:t> </a:t>
            </a:r>
            <a:r>
              <a:rPr lang="en-US" b="0" dirty="0"/>
              <a:t>information </a:t>
            </a:r>
            <a:r>
              <a:rPr lang="en-US" b="0" baseline="0" dirty="0"/>
              <a:t>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Customer Catalog Dashboard – “1.6 Discover: Roles on Windows Server 2003”</a:t>
            </a:r>
          </a:p>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t>44</a:t>
            </a:fld>
            <a:endParaRPr lang="en-US" dirty="0"/>
          </a:p>
        </p:txBody>
      </p:sp>
    </p:spTree>
    <p:extLst>
      <p:ext uri="{BB962C8B-B14F-4D97-AF65-F5344CB8AC3E}">
        <p14:creationId xmlns:p14="http://schemas.microsoft.com/office/powerpoint/2010/main" val="8120572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86937A-5142-4007-92F8-007A0FAC5DCA}" type="slidenum">
              <a:rPr lang="en-US" smtClean="0"/>
              <a:t>45</a:t>
            </a:fld>
            <a:endParaRPr lang="en-US" dirty="0"/>
          </a:p>
        </p:txBody>
      </p:sp>
    </p:spTree>
    <p:extLst>
      <p:ext uri="{BB962C8B-B14F-4D97-AF65-F5344CB8AC3E}">
        <p14:creationId xmlns:p14="http://schemas.microsoft.com/office/powerpoint/2010/main" val="29334781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86937A-5142-4007-92F8-007A0FAC5DCA}" type="slidenum">
              <a:rPr lang="en-US" smtClean="0"/>
              <a:t>46</a:t>
            </a:fld>
            <a:endParaRPr lang="en-US" dirty="0"/>
          </a:p>
        </p:txBody>
      </p:sp>
    </p:spTree>
    <p:extLst>
      <p:ext uri="{BB962C8B-B14F-4D97-AF65-F5344CB8AC3E}">
        <p14:creationId xmlns:p14="http://schemas.microsoft.com/office/powerpoint/2010/main" val="748920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Microsoft Services</a:t>
            </a:r>
            <a:endParaRPr lang="en-US" dirty="0">
              <a:solidFill>
                <a:prstClr val="black"/>
              </a:solidFill>
            </a:endParaRPr>
          </a:p>
        </p:txBody>
      </p:sp>
      <p:sp>
        <p:nvSpPr>
          <p:cNvPr id="5" name="Date Placeholder 4"/>
          <p:cNvSpPr>
            <a:spLocks noGrp="1"/>
          </p:cNvSpPr>
          <p:nvPr>
            <p:ph type="dt" idx="11"/>
          </p:nvPr>
        </p:nvSpPr>
        <p:spPr/>
        <p:txBody>
          <a:bodyPr/>
          <a:lstStyle/>
          <a:p>
            <a:fld id="{C2D5CFB0-76E1-4DEF-B5AD-5F3B03C823B5}" type="datetime1">
              <a:rPr lang="en-US" smtClean="0">
                <a:solidFill>
                  <a:prstClr val="black"/>
                </a:solidFill>
              </a:rPr>
              <a:pPr/>
              <a:t>07-Apr-18</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Segoe UI" pitchFamily="34" charset="0"/>
              </a:rPr>
            </a:br>
            <a:r>
              <a:rPr lang="en-US">
                <a:solidFill>
                  <a:srgbClr val="000000"/>
                </a:solidFill>
                <a:latin typeface="Segoe UI" pitchFamily="34" charset="0"/>
              </a:rPr>
              <a:t>MICROSOFT MAKES NO WARRANTIES, EXPRESS, IMPLIED OR STATUTORY, AS TO THE INFORMATION IN THIS PRESENTATION.</a:t>
            </a:r>
            <a:endParaRPr lang="en-US" dirty="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174058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34663324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977093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86937A-5142-4007-92F8-007A0FAC5DCA}" type="slidenum">
              <a:rPr lang="en-US" smtClean="0"/>
              <a:t>5</a:t>
            </a:fld>
            <a:endParaRPr lang="en-US" dirty="0"/>
          </a:p>
        </p:txBody>
      </p:sp>
    </p:spTree>
    <p:extLst>
      <p:ext uri="{BB962C8B-B14F-4D97-AF65-F5344CB8AC3E}">
        <p14:creationId xmlns:p14="http://schemas.microsoft.com/office/powerpoint/2010/main" val="3230802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A86937A-5142-4007-92F8-007A0FAC5DCA}" type="slidenum">
              <a:rPr lang="en-US" smtClean="0"/>
              <a:t>6</a:t>
            </a:fld>
            <a:endParaRPr lang="en-US" dirty="0"/>
          </a:p>
        </p:txBody>
      </p:sp>
    </p:spTree>
    <p:extLst>
      <p:ext uri="{BB962C8B-B14F-4D97-AF65-F5344CB8AC3E}">
        <p14:creationId xmlns:p14="http://schemas.microsoft.com/office/powerpoint/2010/main" val="2438744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600"/>
              </a:spcAft>
            </a:pPr>
            <a:r>
              <a:rPr lang="en-US" dirty="0">
                <a:solidFill>
                  <a:srgbClr val="262626"/>
                </a:solidFill>
                <a:ea typeface="Calibri"/>
                <a:cs typeface="Calibri"/>
              </a:rPr>
              <a:t>It outlines what applications and capabilities will potentially migrate to the various cloud services:</a:t>
            </a:r>
          </a:p>
          <a:p>
            <a:pPr marL="171450" indent="-171450">
              <a:lnSpc>
                <a:spcPct val="115000"/>
              </a:lnSpc>
              <a:spcAft>
                <a:spcPts val="600"/>
              </a:spcAft>
              <a:buFont typeface="Arial" panose="020B0604020202020204" pitchFamily="34" charset="0"/>
              <a:buChar char="•"/>
            </a:pPr>
            <a:r>
              <a:rPr lang="en-US" dirty="0">
                <a:solidFill>
                  <a:srgbClr val="262626"/>
                </a:solidFill>
                <a:ea typeface="Calibri"/>
                <a:cs typeface="Calibri"/>
              </a:rPr>
              <a:t>Commoditized services, such as Microsoft Dynamics 365, SharePoint, and email, should ideally be through SaaS.</a:t>
            </a:r>
          </a:p>
          <a:p>
            <a:pPr marL="171450" indent="-171450">
              <a:lnSpc>
                <a:spcPct val="115000"/>
              </a:lnSpc>
              <a:spcAft>
                <a:spcPts val="600"/>
              </a:spcAft>
              <a:buFont typeface="Arial" panose="020B0604020202020204" pitchFamily="34" charset="0"/>
              <a:buChar char="•"/>
            </a:pPr>
            <a:r>
              <a:rPr lang="en-US" dirty="0">
                <a:solidFill>
                  <a:srgbClr val="262626"/>
                </a:solidFill>
                <a:ea typeface="Calibri"/>
                <a:cs typeface="Calibri"/>
              </a:rPr>
              <a:t>New development of applications and migration of certain strategic custom</a:t>
            </a:r>
            <a:r>
              <a:rPr lang="en-US" baseline="0" dirty="0">
                <a:solidFill>
                  <a:srgbClr val="262626"/>
                </a:solidFill>
                <a:ea typeface="Calibri"/>
                <a:cs typeface="Calibri"/>
              </a:rPr>
              <a:t> application should ideally </a:t>
            </a:r>
            <a:r>
              <a:rPr lang="en-US" dirty="0">
                <a:solidFill>
                  <a:srgbClr val="262626"/>
                </a:solidFill>
                <a:ea typeface="Calibri"/>
                <a:cs typeface="Calibri"/>
              </a:rPr>
              <a:t>use the Windows Azure PaaS.</a:t>
            </a:r>
          </a:p>
          <a:p>
            <a:pPr marL="171450" indent="-171450">
              <a:lnSpc>
                <a:spcPct val="115000"/>
              </a:lnSpc>
              <a:spcAft>
                <a:spcPts val="600"/>
              </a:spcAft>
              <a:buFont typeface="Arial" panose="020B0604020202020204" pitchFamily="34" charset="0"/>
              <a:buChar char="•"/>
            </a:pPr>
            <a:r>
              <a:rPr lang="en-US" dirty="0">
                <a:solidFill>
                  <a:srgbClr val="262626"/>
                </a:solidFill>
                <a:ea typeface="Calibri"/>
                <a:cs typeface="Calibri"/>
              </a:rPr>
              <a:t>Remining applications can potentially be migrated to the Windows Azure IaaS, where possible.</a:t>
            </a:r>
          </a:p>
          <a:p>
            <a:pPr marL="171450" indent="-171450">
              <a:lnSpc>
                <a:spcPct val="115000"/>
              </a:lnSpc>
              <a:spcAft>
                <a:spcPts val="600"/>
              </a:spcAft>
              <a:buFont typeface="Arial" panose="020B0604020202020204" pitchFamily="34" charset="0"/>
              <a:buChar char="•"/>
            </a:pPr>
            <a:r>
              <a:rPr lang="en-US" dirty="0">
                <a:solidFill>
                  <a:srgbClr val="262626"/>
                </a:solidFill>
                <a:ea typeface="Calibri"/>
                <a:cs typeface="Calibri"/>
              </a:rPr>
              <a:t>Some application may remain on-premises (for example</a:t>
            </a:r>
            <a:r>
              <a:rPr lang="en-US" baseline="0" dirty="0">
                <a:solidFill>
                  <a:srgbClr val="262626"/>
                </a:solidFill>
                <a:ea typeface="Calibri"/>
                <a:cs typeface="Calibri"/>
              </a:rPr>
              <a:t> applications that will be retired in the new future, or workloads not suitable / supported on Microsoft Azure.</a:t>
            </a:r>
            <a:endParaRPr lang="en-US" dirty="0">
              <a:solidFill>
                <a:srgbClr val="262626"/>
              </a:solidFill>
              <a:ea typeface="Calibri"/>
              <a:cs typeface="Calibri"/>
            </a:endParaRPr>
          </a:p>
          <a:p>
            <a:pPr>
              <a:lnSpc>
                <a:spcPct val="115000"/>
              </a:lnSpc>
              <a:spcAft>
                <a:spcPts val="600"/>
              </a:spcAft>
            </a:pPr>
            <a:endParaRPr lang="en-US" dirty="0">
              <a:solidFill>
                <a:srgbClr val="262626"/>
              </a:solidFill>
              <a:ea typeface="Calibri"/>
              <a:cs typeface="Calibr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66424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86937A-5142-4007-92F8-007A0FAC5DCA}" type="slidenum">
              <a:rPr lang="en-US" smtClean="0"/>
              <a:t>8</a:t>
            </a:fld>
            <a:endParaRPr lang="en-US" dirty="0"/>
          </a:p>
        </p:txBody>
      </p:sp>
    </p:spTree>
    <p:extLst>
      <p:ext uri="{BB962C8B-B14F-4D97-AF65-F5344CB8AC3E}">
        <p14:creationId xmlns:p14="http://schemas.microsoft.com/office/powerpoint/2010/main" val="2874377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Description: </a:t>
            </a:r>
            <a:r>
              <a:rPr lang="en-US" b="0" dirty="0"/>
              <a:t>This is a summary of all </a:t>
            </a:r>
            <a:r>
              <a:rPr lang="en-US" b="0" baseline="0" dirty="0"/>
              <a:t>information discovered</a:t>
            </a:r>
            <a:endParaRPr lang="en-US" b="0" dirty="0"/>
          </a:p>
          <a:p>
            <a:pPr marL="0" marR="0" lvl="0" indent="0" algn="l" defTabSz="914363" rtl="0" eaLnBrk="1" fontAlgn="auto" latinLnBrk="0" hangingPunct="1">
              <a:lnSpc>
                <a:spcPct val="90000"/>
              </a:lnSpc>
              <a:spcBef>
                <a:spcPts val="0"/>
              </a:spcBef>
              <a:spcAft>
                <a:spcPts val="333"/>
              </a:spcAft>
              <a:buClrTx/>
              <a:buSzTx/>
              <a:buFontTx/>
              <a:buNone/>
              <a:tabLst/>
              <a:defRPr/>
            </a:pPr>
            <a:r>
              <a:rPr lang="en-US" b="1" dirty="0"/>
              <a:t>Source: </a:t>
            </a:r>
            <a:r>
              <a:rPr lang="en-US" dirty="0"/>
              <a:t>DCP Tool – Dashboard View</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Services</a:t>
            </a:r>
            <a:endParaRPr kumimoji="0" lang="en-US" sz="1800" b="0" i="0" u="none" strike="noStrike" kern="0" cap="none" spc="0" normalizeH="0" baseline="0" noProof="0" dirty="0">
              <a:ln>
                <a:noFill/>
              </a:ln>
              <a:solidFill>
                <a:prstClr val="black"/>
              </a:solidFill>
              <a:effectLst/>
              <a:uLnTx/>
              <a:uFillTx/>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D5CFB0-76E1-4DEF-B5AD-5F3B03C823B5}"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07-Apr-18</a:t>
            </a:fld>
            <a:endParaRPr kumimoji="0" lang="en-US" sz="1800" b="0" i="0" u="none" strike="noStrike" kern="0" cap="none" spc="0" normalizeH="0" baseline="0" noProof="0" dirty="0">
              <a:ln>
                <a:noFill/>
              </a:ln>
              <a:solidFill>
                <a:prstClr val="black"/>
              </a:solidFill>
              <a:effectLst/>
              <a:uLnTx/>
              <a:uFillTx/>
            </a:endParaRPr>
          </a:p>
        </p:txBody>
      </p:sp>
      <p:sp>
        <p:nvSpPr>
          <p:cNvPr id="6" name="Footer Placeholder 5"/>
          <p:cNvSpPr>
            <a:spLocks noGrp="1"/>
          </p:cNvSpPr>
          <p:nvPr>
            <p:ph type="ftr"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pitchFamily="34" charset="0"/>
              </a:rPr>
              <a:t>© 2011 Microsoft Corporation. All rights reserved. Microsoft, Windows, Windows Vista and other product names are or may be registered trademarks and/or trademarks in the U.S. and/or other countries.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pitchFamily="34" charset="0"/>
              </a:rPr>
            </a:br>
            <a:r>
              <a:rPr kumimoji="0" lang="en-US" sz="1800" b="0" i="0" u="none" strike="noStrike" kern="0" cap="none" spc="0" normalizeH="0" baseline="0" noProof="0">
                <a:ln>
                  <a:noFill/>
                </a:ln>
                <a:solidFill>
                  <a:srgbClr val="000000"/>
                </a:solidFill>
                <a:effectLst/>
                <a:uLnTx/>
                <a:uFillTx/>
                <a:latin typeface="Segoe UI" pitchFamily="34" charset="0"/>
              </a:rPr>
              <a:t>MICROSOFT MAKES NO WARRANTIES, EXPRESS, IMPLIED OR STATUTORY, AS TO THE INFORMATION IN THIS PRESENTATION.</a:t>
            </a:r>
            <a:endParaRPr kumimoji="0" lang="en-US" sz="1800" b="0" i="0" u="none" strike="noStrike" kern="0" cap="none" spc="0" normalizeH="0" baseline="0" noProof="0" dirty="0">
              <a:ln>
                <a:noFill/>
              </a:ln>
              <a:solidFill>
                <a:srgbClr val="000000"/>
              </a:solidFill>
              <a:effectLst/>
              <a:uLnTx/>
              <a:uFillTx/>
              <a:latin typeface="Segoe UI" pitchFamily="34" charset="0"/>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703169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5.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8.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7.png"/><Relationship Id="rId5" Type="http://schemas.openxmlformats.org/officeDocument/2006/relationships/image" Target="../media/image25.emf"/><Relationship Id="rId4" Type="http://schemas.openxmlformats.org/officeDocument/2006/relationships/oleObject" Target="../embeddings/oleObject2.bin"/></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6.xml"/><Relationship Id="rId7" Type="http://schemas.openxmlformats.org/officeDocument/2006/relationships/image" Target="../media/image28.pn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29.jpeg"/><Relationship Id="rId5" Type="http://schemas.openxmlformats.org/officeDocument/2006/relationships/image" Target="../media/image25.emf"/><Relationship Id="rId4" Type="http://schemas.openxmlformats.org/officeDocument/2006/relationships/oleObject" Target="../embeddings/oleObject3.bin"/></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8.png"/><Relationship Id="rId5" Type="http://schemas.openxmlformats.org/officeDocument/2006/relationships/image" Target="../media/image25.emf"/><Relationship Id="rId4" Type="http://schemas.openxmlformats.org/officeDocument/2006/relationships/oleObject" Target="../embeddings/oleObject4.bin"/></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5.emf"/><Relationship Id="rId4" Type="http://schemas.openxmlformats.org/officeDocument/2006/relationships/oleObject" Target="../embeddings/oleObject5.bin"/></Relationships>
</file>

<file path=ppt/slideLayouts/_rels/slideLayout15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5.emf"/><Relationship Id="rId4" Type="http://schemas.openxmlformats.org/officeDocument/2006/relationships/oleObject" Target="../embeddings/oleObject6.bin"/></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5.emf"/><Relationship Id="rId4" Type="http://schemas.openxmlformats.org/officeDocument/2006/relationships/oleObject" Target="../embeddings/oleObject7.bin"/></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8.xml"/><Relationship Id="rId1" Type="http://schemas.openxmlformats.org/officeDocument/2006/relationships/vmlDrawing" Target="../drawings/vmlDrawing8.vml"/><Relationship Id="rId5" Type="http://schemas.openxmlformats.org/officeDocument/2006/relationships/image" Target="../media/image25.emf"/><Relationship Id="rId4" Type="http://schemas.openxmlformats.org/officeDocument/2006/relationships/oleObject" Target="../embeddings/oleObject8.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9.xml"/><Relationship Id="rId1" Type="http://schemas.openxmlformats.org/officeDocument/2006/relationships/vmlDrawing" Target="../drawings/vmlDrawing9.vml"/><Relationship Id="rId5" Type="http://schemas.openxmlformats.org/officeDocument/2006/relationships/image" Target="../media/image25.emf"/><Relationship Id="rId4" Type="http://schemas.openxmlformats.org/officeDocument/2006/relationships/oleObject" Target="../embeddings/oleObject9.bin"/></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vmlDrawing" Target="../drawings/vmlDrawing10.vml"/><Relationship Id="rId5" Type="http://schemas.openxmlformats.org/officeDocument/2006/relationships/image" Target="../media/image25.emf"/><Relationship Id="rId4" Type="http://schemas.openxmlformats.org/officeDocument/2006/relationships/oleObject" Target="../embeddings/oleObject10.bin"/></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25.emf"/><Relationship Id="rId4" Type="http://schemas.openxmlformats.org/officeDocument/2006/relationships/oleObject" Target="../embeddings/oleObject11.bin"/></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25.emf"/><Relationship Id="rId4" Type="http://schemas.openxmlformats.org/officeDocument/2006/relationships/oleObject" Target="../embeddings/oleObject12.bin"/></Relationships>
</file>

<file path=ppt/slideLayouts/_rels/slideLayout16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vmlDrawing" Target="../drawings/vmlDrawing13.vml"/><Relationship Id="rId5" Type="http://schemas.openxmlformats.org/officeDocument/2006/relationships/image" Target="../media/image25.emf"/><Relationship Id="rId4" Type="http://schemas.openxmlformats.org/officeDocument/2006/relationships/oleObject" Target="../embeddings/oleObject13.bin"/></Relationships>
</file>

<file path=ppt/slideLayouts/_rels/slideLayout165.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4.xml"/><Relationship Id="rId1" Type="http://schemas.openxmlformats.org/officeDocument/2006/relationships/vmlDrawing" Target="../drawings/vmlDrawing14.vml"/><Relationship Id="rId5" Type="http://schemas.openxmlformats.org/officeDocument/2006/relationships/image" Target="../media/image25.emf"/><Relationship Id="rId4" Type="http://schemas.openxmlformats.org/officeDocument/2006/relationships/oleObject" Target="../embeddings/oleObject14.bin"/></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25.emf"/><Relationship Id="rId4" Type="http://schemas.openxmlformats.org/officeDocument/2006/relationships/oleObject" Target="../embeddings/oleObject15.bin"/></Relationships>
</file>

<file path=ppt/slideLayouts/_rels/slideLayout167.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25.emf"/><Relationship Id="rId4" Type="http://schemas.openxmlformats.org/officeDocument/2006/relationships/oleObject" Target="../embeddings/oleObject16.bin"/></Relationships>
</file>

<file path=ppt/slideLayouts/_rels/slideLayout168.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25.emf"/><Relationship Id="rId4" Type="http://schemas.openxmlformats.org/officeDocument/2006/relationships/oleObject" Target="../embeddings/oleObject17.bin"/></Relationships>
</file>

<file path=ppt/slideLayouts/_rels/slideLayout169.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25.emf"/><Relationship Id="rId4" Type="http://schemas.openxmlformats.org/officeDocument/2006/relationships/oleObject" Target="../embeddings/oleObject18.bin"/></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25.emf"/><Relationship Id="rId4" Type="http://schemas.openxmlformats.org/officeDocument/2006/relationships/oleObject" Target="../embeddings/oleObject19.bin"/></Relationships>
</file>

<file path=ppt/slideLayouts/_rels/slideLayout171.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0.xml"/><Relationship Id="rId1" Type="http://schemas.openxmlformats.org/officeDocument/2006/relationships/vmlDrawing" Target="../drawings/vmlDrawing20.vml"/><Relationship Id="rId6" Type="http://schemas.openxmlformats.org/officeDocument/2006/relationships/image" Target="../media/image31.png"/><Relationship Id="rId5" Type="http://schemas.openxmlformats.org/officeDocument/2006/relationships/image" Target="../media/image25.emf"/><Relationship Id="rId4" Type="http://schemas.openxmlformats.org/officeDocument/2006/relationships/oleObject" Target="../embeddings/oleObject20.bin"/></Relationships>
</file>

<file path=ppt/slideLayouts/_rels/slideLayout17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25.emf"/><Relationship Id="rId4" Type="http://schemas.openxmlformats.org/officeDocument/2006/relationships/oleObject" Target="../embeddings/oleObject21.bin"/></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32.bin"/><Relationship Id="rId4" Type="http://schemas.openxmlformats.org/officeDocument/2006/relationships/oleObject" Target="../embeddings/oleObject22.bin"/></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25.emf"/><Relationship Id="rId4" Type="http://schemas.openxmlformats.org/officeDocument/2006/relationships/oleObject" Target="../embeddings/oleObject24.bin"/></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25.emf"/><Relationship Id="rId4" Type="http://schemas.openxmlformats.org/officeDocument/2006/relationships/oleObject" Target="../embeddings/oleObject25.bin"/></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25.emf"/><Relationship Id="rId4" Type="http://schemas.openxmlformats.org/officeDocument/2006/relationships/oleObject" Target="../embeddings/oleObject26.bin"/></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25.emf"/><Relationship Id="rId4" Type="http://schemas.openxmlformats.org/officeDocument/2006/relationships/oleObject" Target="../embeddings/oleObject27.bin"/></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8.xml"/><Relationship Id="rId4" Type="http://schemas.openxmlformats.org/officeDocument/2006/relationships/image" Target="../media/image4.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8.xml"/><Relationship Id="rId2" Type="http://schemas.openxmlformats.org/officeDocument/2006/relationships/tags" Target="../tags/tag28.xml"/><Relationship Id="rId1" Type="http://schemas.openxmlformats.org/officeDocument/2006/relationships/vmlDrawing" Target="../drawings/vmlDrawing28.vml"/><Relationship Id="rId6" Type="http://schemas.openxmlformats.org/officeDocument/2006/relationships/image" Target="../media/image34.png"/><Relationship Id="rId5" Type="http://schemas.openxmlformats.org/officeDocument/2006/relationships/image" Target="../media/image25.emf"/><Relationship Id="rId4" Type="http://schemas.openxmlformats.org/officeDocument/2006/relationships/oleObject" Target="../embeddings/oleObject28.bin"/></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9.xml"/><Relationship Id="rId1" Type="http://schemas.openxmlformats.org/officeDocument/2006/relationships/vmlDrawing" Target="../drawings/vmlDrawing29.vml"/><Relationship Id="rId5" Type="http://schemas.openxmlformats.org/officeDocument/2006/relationships/image" Target="../media/image25.emf"/><Relationship Id="rId4" Type="http://schemas.openxmlformats.org/officeDocument/2006/relationships/oleObject" Target="../embeddings/oleObject26.bin"/></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8.png"/><Relationship Id="rId1" Type="http://schemas.openxmlformats.org/officeDocument/2006/relationships/slideMaster" Target="../slideMasters/slideMaster10.xml"/><Relationship Id="rId4" Type="http://schemas.openxmlformats.org/officeDocument/2006/relationships/image" Target="../media/image37.pn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10.xml"/><Relationship Id="rId4" Type="http://schemas.openxmlformats.org/officeDocument/2006/relationships/image" Target="../media/image36.pn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ivider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40178527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nchy Slide Purp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413376333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3458717"/>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0935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779300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996167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63663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30883546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37845113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864416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0296354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5593026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786302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1304235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8285542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4213715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766281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914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83029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884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2231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219200"/>
            <a:ext cx="3657600" cy="2438400"/>
          </a:xfrm>
          <a:solidFill>
            <a:schemeClr val="accent2"/>
          </a:solidFill>
        </p:spPr>
        <p:txBody>
          <a:bodyPr rIns="91440">
            <a:normAutofit/>
          </a:bodyPr>
          <a:lstStyle>
            <a:lvl1pPr>
              <a:defRPr sz="32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304800" y="6356351"/>
            <a:ext cx="2844800" cy="365125"/>
          </a:xfrm>
          <a:prstGeom prst="rect">
            <a:avLst/>
          </a:prstGeom>
        </p:spPr>
        <p:txBody>
          <a:bodyPr/>
          <a:lstStyle>
            <a:lvl1pPr>
              <a:defRPr>
                <a:solidFill>
                  <a:srgbClr val="3F3F3F"/>
                </a:solidFill>
                <a:latin typeface="+mn-lt"/>
              </a:defRPr>
            </a:lvl1pPr>
          </a:lstStyle>
          <a:p>
            <a:pPr defTabSz="914367"/>
            <a:fld id="{9387FB58-ECF9-8044-828B-1F844B4AE0AD}" type="datetime1">
              <a:rPr lang="en-US" smtClean="0"/>
              <a:pPr defTabSz="914367"/>
              <a:t>07-Apr-18</a:t>
            </a:fld>
            <a:endParaRPr lang="en-US" dirty="0"/>
          </a:p>
        </p:txBody>
      </p:sp>
      <p:sp>
        <p:nvSpPr>
          <p:cNvPr id="4" name="Slide Number Placeholder 3"/>
          <p:cNvSpPr>
            <a:spLocks noGrp="1"/>
          </p:cNvSpPr>
          <p:nvPr>
            <p:ph type="sldNum" sz="quarter" idx="11"/>
          </p:nvPr>
        </p:nvSpPr>
        <p:spPr>
          <a:xfrm>
            <a:off x="9042400" y="6356351"/>
            <a:ext cx="2844800" cy="365125"/>
          </a:xfrm>
          <a:prstGeom prst="rect">
            <a:avLst/>
          </a:prstGeom>
        </p:spPr>
        <p:txBody>
          <a:bodyPr/>
          <a:lstStyle>
            <a:lvl1pPr>
              <a:defRPr>
                <a:solidFill>
                  <a:srgbClr val="3F3F3F"/>
                </a:solidFill>
                <a:latin typeface="+mn-lt"/>
              </a:defRPr>
            </a:lvl1pPr>
          </a:lstStyle>
          <a:p>
            <a:pPr defTabSz="914367"/>
            <a:fld id="{74A398B2-5A34-1A4A-811E-F4027282568C}" type="slidenum">
              <a:rPr lang="en-US" smtClean="0"/>
              <a:pPr defTabSz="914367"/>
              <a:t>‹#›</a:t>
            </a:fld>
            <a:endParaRPr lang="en-US" dirty="0"/>
          </a:p>
        </p:txBody>
      </p:sp>
      <p:sp>
        <p:nvSpPr>
          <p:cNvPr id="14" name="Content Placeholder 13"/>
          <p:cNvSpPr>
            <a:spLocks noGrp="1"/>
          </p:cNvSpPr>
          <p:nvPr>
            <p:ph sz="quarter" idx="13" hasCustomPrompt="1"/>
          </p:nvPr>
        </p:nvSpPr>
        <p:spPr>
          <a:xfrm>
            <a:off x="4876800" y="1219200"/>
            <a:ext cx="7315200" cy="780388"/>
          </a:xfrm>
          <a:prstGeom prst="rect">
            <a:avLst/>
          </a:prstGeom>
        </p:spPr>
        <p:txBody>
          <a:bodyPr vert="horz" lIns="182880" tIns="137160"/>
          <a:lstStyle>
            <a:lvl1pPr marL="0" indent="0">
              <a:spcBef>
                <a:spcPts val="400"/>
              </a:spcBef>
              <a:buFontTx/>
              <a:buNone/>
              <a:defRPr sz="4000" baseline="0">
                <a:solidFill>
                  <a:srgbClr val="3F3F3F"/>
                </a:solidFill>
                <a:latin typeface="Segoe UI Light" pitchFamily="34" charset="0"/>
              </a:defRPr>
            </a:lvl1pPr>
          </a:lstStyle>
          <a:p>
            <a:pPr lvl="0"/>
            <a:r>
              <a:rPr lang="en-US"/>
              <a:t>Click to edit slide content</a:t>
            </a:r>
          </a:p>
        </p:txBody>
      </p:sp>
    </p:spTree>
    <p:extLst>
      <p:ext uri="{BB962C8B-B14F-4D97-AF65-F5344CB8AC3E}">
        <p14:creationId xmlns:p14="http://schemas.microsoft.com/office/powerpoint/2010/main" val="242882333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p:spPr>
        <p:txBody>
          <a:bodyPr anchor="b" anchorCtr="0"/>
          <a:lstStyle>
            <a:lvl1pPr>
              <a:defRPr sz="7198"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8"/>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436990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70187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p:spPr>
        <p:txBody>
          <a:bodyPr anchor="b" anchorCtr="0"/>
          <a:lstStyle>
            <a:lvl1pPr>
              <a:defRPr sz="8798" spc="-300" baseline="0">
                <a:gradFill>
                  <a:gsLst>
                    <a:gs pos="100000">
                      <a:schemeClr val="bg1"/>
                    </a:gs>
                    <a:gs pos="0">
                      <a:schemeClr val="bg1"/>
                    </a:gs>
                  </a:gsLst>
                  <a:lin ang="5400000" scaled="0"/>
                </a:gradFill>
              </a:defRPr>
            </a:lvl1pPr>
          </a:lstStyle>
          <a:p>
            <a:r>
              <a:rPr lang="en-US" dirty="0"/>
              <a:t>Click to edit title style</a:t>
            </a:r>
          </a:p>
        </p:txBody>
      </p:sp>
      <p:pic>
        <p:nvPicPr>
          <p:cNvPr id="3074" name="Picture 2" descr="C:\Users\hannahr\Desktop\ShrPt_h_rgb_r.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2400926" y="5129216"/>
            <a:ext cx="3125013" cy="1038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53890" y="6151698"/>
            <a:ext cx="1609762" cy="53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7123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4" y="4343402"/>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424" indent="0" algn="ctr">
              <a:buNone/>
              <a:defRPr>
                <a:solidFill>
                  <a:schemeClr val="tx1">
                    <a:tint val="75000"/>
                  </a:schemeClr>
                </a:solidFill>
              </a:defRPr>
            </a:lvl2pPr>
            <a:lvl3pPr marL="912847" indent="0" algn="ctr">
              <a:buNone/>
              <a:defRPr>
                <a:solidFill>
                  <a:schemeClr val="tx1">
                    <a:tint val="75000"/>
                  </a:schemeClr>
                </a:solidFill>
              </a:defRPr>
            </a:lvl3pPr>
            <a:lvl4pPr marL="1369270" indent="0" algn="ctr">
              <a:buNone/>
              <a:defRPr>
                <a:solidFill>
                  <a:schemeClr val="tx1">
                    <a:tint val="75000"/>
                  </a:schemeClr>
                </a:solidFill>
              </a:defRPr>
            </a:lvl4pPr>
            <a:lvl5pPr marL="1825693" indent="0" algn="ctr">
              <a:buNone/>
              <a:defRPr>
                <a:solidFill>
                  <a:schemeClr val="tx1">
                    <a:tint val="75000"/>
                  </a:schemeClr>
                </a:solidFill>
              </a:defRPr>
            </a:lvl5pPr>
            <a:lvl6pPr marL="2282117" indent="0" algn="ctr">
              <a:buNone/>
              <a:defRPr>
                <a:solidFill>
                  <a:schemeClr val="tx1">
                    <a:tint val="75000"/>
                  </a:schemeClr>
                </a:solidFill>
              </a:defRPr>
            </a:lvl6pPr>
            <a:lvl7pPr marL="2738540" indent="0" algn="ctr">
              <a:buNone/>
              <a:defRPr>
                <a:solidFill>
                  <a:schemeClr val="tx1">
                    <a:tint val="75000"/>
                  </a:schemeClr>
                </a:solidFill>
              </a:defRPr>
            </a:lvl7pPr>
            <a:lvl8pPr marL="3194964" indent="0" algn="ctr">
              <a:buNone/>
              <a:defRPr>
                <a:solidFill>
                  <a:schemeClr val="tx1">
                    <a:tint val="75000"/>
                  </a:schemeClr>
                </a:solidFill>
              </a:defRPr>
            </a:lvl8pPr>
            <a:lvl9pPr marL="3651388" indent="0" algn="ctr">
              <a:buNone/>
              <a:defRPr>
                <a:solidFill>
                  <a:schemeClr val="tx1">
                    <a:tint val="75000"/>
                  </a:schemeClr>
                </a:solidFill>
              </a:defRPr>
            </a:lvl9pPr>
          </a:lstStyle>
          <a:p>
            <a:pPr marL="0" marR="0" lvl="0" indent="0" algn="l" defTabSz="912847"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598" b="0" kern="1200" cap="none" spc="-399"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4" y="1447800"/>
            <a:ext cx="10240453" cy="914096"/>
          </a:xfrm>
        </p:spPr>
        <p:txBody>
          <a:bodyPr wrap="square" anchor="b">
            <a:noAutofit/>
          </a:bodyPr>
          <a:lstStyle>
            <a:lvl1pPr marL="0" indent="0">
              <a:buNone/>
              <a:defRPr sz="6698" spc="-150"/>
            </a:lvl1pPr>
          </a:lstStyle>
          <a:p>
            <a:pPr lvl="0"/>
            <a:r>
              <a:rPr lang="en-US"/>
              <a:t>Click to edit Master text styles</a:t>
            </a:r>
          </a:p>
        </p:txBody>
      </p:sp>
    </p:spTree>
    <p:extLst>
      <p:ext uri="{BB962C8B-B14F-4D97-AF65-F5344CB8AC3E}">
        <p14:creationId xmlns:p14="http://schemas.microsoft.com/office/powerpoint/2010/main" val="3393887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801"/>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390" indent="0">
              <a:buNone/>
              <a:defRPr sz="2000">
                <a:gradFill>
                  <a:gsLst>
                    <a:gs pos="100000">
                      <a:schemeClr val="bg2"/>
                    </a:gs>
                    <a:gs pos="6000">
                      <a:schemeClr val="bg2"/>
                    </a:gs>
                  </a:gsLst>
                  <a:lin ang="5400000" scaled="0"/>
                </a:gradFill>
              </a:defRPr>
            </a:lvl3pPr>
            <a:lvl4pPr marL="456442" indent="0">
              <a:buNone/>
              <a:defRPr sz="2000">
                <a:gradFill>
                  <a:gsLst>
                    <a:gs pos="100000">
                      <a:schemeClr val="bg2"/>
                    </a:gs>
                    <a:gs pos="6000">
                      <a:schemeClr val="bg2"/>
                    </a:gs>
                  </a:gsLst>
                  <a:lin ang="5400000" scaled="0"/>
                </a:gradFill>
              </a:defRPr>
            </a:lvl4pPr>
            <a:lvl5pPr marL="69258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89884939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801"/>
            <a:ext cx="11151917" cy="1975927"/>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390" indent="0">
              <a:buNone/>
              <a:defRPr sz="2000">
                <a:gradFill>
                  <a:gsLst>
                    <a:gs pos="100000">
                      <a:schemeClr val="bg2"/>
                    </a:gs>
                    <a:gs pos="0">
                      <a:schemeClr val="bg2"/>
                    </a:gs>
                  </a:gsLst>
                  <a:lin ang="5400000" scaled="0"/>
                </a:gradFill>
              </a:defRPr>
            </a:lvl3pPr>
            <a:lvl4pPr marL="456442" indent="0">
              <a:buNone/>
              <a:defRPr sz="2000">
                <a:gradFill>
                  <a:gsLst>
                    <a:gs pos="100000">
                      <a:schemeClr val="bg2"/>
                    </a:gs>
                    <a:gs pos="0">
                      <a:schemeClr val="bg2"/>
                    </a:gs>
                  </a:gsLst>
                  <a:lin ang="5400000" scaled="0"/>
                </a:gradFill>
              </a:defRPr>
            </a:lvl4pPr>
            <a:lvl5pPr marL="692588"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098752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799"/>
            <a:ext cx="11151917" cy="2043636"/>
          </a:xfrm>
          <a:prstGeom prst="rect">
            <a:avLst/>
          </a:prstGeom>
        </p:spPr>
        <p:txBody>
          <a:bodyPr/>
          <a:lstStyle>
            <a:lvl1pPr marL="283693" indent="-283693">
              <a:buFont typeface="Wingdings" pitchFamily="2" charset="2"/>
              <a:buChar char=""/>
              <a:defRPr sz="4000"/>
            </a:lvl1pPr>
            <a:lvl2pPr marL="516668" indent="-232976">
              <a:buFont typeface="Wingdings" pitchFamily="2" charset="2"/>
              <a:buChar char=""/>
              <a:defRPr>
                <a:latin typeface="+mn-lt"/>
              </a:defRPr>
            </a:lvl2pPr>
            <a:lvl3pPr marL="740132" indent="-223467">
              <a:buFont typeface="Wingdings" pitchFamily="2" charset="2"/>
              <a:buChar char=""/>
              <a:tabLst/>
              <a:defRPr>
                <a:latin typeface="+mn-lt"/>
              </a:defRPr>
            </a:lvl3pPr>
            <a:lvl4pPr marL="912883" indent="-172750">
              <a:buFont typeface="Wingdings" pitchFamily="2" charset="2"/>
              <a:buChar char=""/>
              <a:defRPr>
                <a:latin typeface="+mn-lt"/>
              </a:defRPr>
            </a:lvl4pPr>
            <a:lvl5pPr marL="1085634" indent="-172750">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816031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198"/>
              </a:spcBef>
              <a:buNone/>
              <a:defRPr sz="4000">
                <a:gradFill>
                  <a:gsLst>
                    <a:gs pos="100000">
                      <a:schemeClr val="tx2"/>
                    </a:gs>
                    <a:gs pos="0">
                      <a:schemeClr val="tx2"/>
                    </a:gs>
                  </a:gsLst>
                  <a:lin ang="5400000" scaled="0"/>
                </a:gradFill>
                <a:latin typeface="+mj-lt"/>
              </a:defRPr>
            </a:lvl1pPr>
            <a:lvl2pPr marL="0" indent="0">
              <a:buNone/>
              <a:defRPr sz="2000"/>
            </a:lvl2pPr>
            <a:lvl3pPr marL="232976" indent="0">
              <a:buNone/>
              <a:defRPr sz="2000"/>
            </a:lvl3pPr>
            <a:lvl4pPr marL="456442" indent="0">
              <a:buNone/>
              <a:defRPr sz="2000"/>
            </a:lvl4pPr>
            <a:lvl5pPr marL="692588"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5" y="1447802"/>
            <a:ext cx="5396365" cy="2462213"/>
          </a:xfrm>
        </p:spPr>
        <p:txBody>
          <a:bodyPr/>
          <a:lstStyle>
            <a:lvl1pPr marL="0" indent="0">
              <a:spcBef>
                <a:spcPts val="1198"/>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0"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2976"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11"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248"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25381702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838" y="1447802"/>
            <a:ext cx="5396365" cy="2462213"/>
          </a:xfrm>
        </p:spPr>
        <p:txBody>
          <a:bodyPr/>
          <a:lstStyle>
            <a:lvl1pPr marL="0" indent="0">
              <a:spcBef>
                <a:spcPts val="1198"/>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2976" indent="0">
              <a:buNone/>
              <a:defRPr sz="2000">
                <a:gradFill>
                  <a:gsLst>
                    <a:gs pos="1000">
                      <a:schemeClr val="bg2"/>
                    </a:gs>
                    <a:gs pos="98000">
                      <a:schemeClr val="bg2"/>
                    </a:gs>
                  </a:gsLst>
                  <a:lin ang="5400000" scaled="0"/>
                </a:gradFill>
              </a:defRPr>
            </a:lvl3pPr>
            <a:lvl4pPr marL="456442" indent="0">
              <a:buNone/>
              <a:defRPr sz="2000">
                <a:gradFill>
                  <a:gsLst>
                    <a:gs pos="1000">
                      <a:schemeClr val="bg2"/>
                    </a:gs>
                    <a:gs pos="98000">
                      <a:schemeClr val="bg2"/>
                    </a:gs>
                  </a:gsLst>
                  <a:lin ang="5400000" scaled="0"/>
                </a:gradFill>
              </a:defRPr>
            </a:lvl4pPr>
            <a:lvl5pPr marL="692588"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5" y="1447802"/>
            <a:ext cx="5396365" cy="2462213"/>
          </a:xfrm>
        </p:spPr>
        <p:txBody>
          <a:bodyPr/>
          <a:lstStyle>
            <a:lvl1pPr marL="0" indent="0">
              <a:spcBef>
                <a:spcPts val="1198"/>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0"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2976"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11"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248" marR="0" indent="0" algn="l" defTabSz="912847"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2847"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5257689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8" y="1447801"/>
            <a:ext cx="5396365" cy="2351413"/>
          </a:xfrm>
        </p:spPr>
        <p:txBody>
          <a:bodyPr>
            <a:spAutoFit/>
          </a:bodyPr>
          <a:lstStyle>
            <a:lvl1pPr marL="291615" indent="-291615">
              <a:spcBef>
                <a:spcPts val="1198"/>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836" indent="-228221">
              <a:defRPr sz="2000"/>
            </a:lvl2pPr>
            <a:lvl3pPr marL="684663" indent="-164827">
              <a:tabLst/>
              <a:defRPr sz="2000"/>
            </a:lvl3pPr>
            <a:lvl4pPr marL="862167" indent="-177505">
              <a:defRPr/>
            </a:lvl4pPr>
            <a:lvl5pPr marL="1026994" indent="-16482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5" y="1447802"/>
            <a:ext cx="5396365" cy="2762808"/>
          </a:xfrm>
        </p:spPr>
        <p:txBody>
          <a:bodyPr>
            <a:spAutoFit/>
          </a:bodyPr>
          <a:lstStyle>
            <a:lvl1pPr marL="339162" indent="-339162">
              <a:spcBef>
                <a:spcPts val="1198"/>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3947" indent="-342332">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167" indent="-342332">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6994" indent="-342332">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500" indent="-342332">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15" marR="0" lvl="0"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Click to edit Master text styles</a:t>
            </a:r>
          </a:p>
          <a:p>
            <a:pPr marL="291615" marR="0" lvl="1"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Second level</a:t>
            </a:r>
          </a:p>
          <a:p>
            <a:pPr marL="291615" marR="0" lvl="2"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Third level</a:t>
            </a:r>
          </a:p>
          <a:p>
            <a:pPr marL="291615" marR="0" lvl="3"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Fourth level</a:t>
            </a:r>
          </a:p>
          <a:p>
            <a:pPr marL="291615" marR="0" lvl="4" indent="-291615" algn="l" defTabSz="912847"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77883858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3"/>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9628988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3"/>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8" y="2734988"/>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310597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Gree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18997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3"/>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3" y="2734988"/>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18035459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5"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3"/>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3364265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3"/>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482" indent="0">
              <a:buNone/>
              <a:defRPr sz="2700" b="1"/>
            </a:lvl2pPr>
            <a:lvl3pPr marL="1216965" indent="0">
              <a:buNone/>
              <a:defRPr sz="2400" b="1"/>
            </a:lvl3pPr>
            <a:lvl4pPr marL="1825447" indent="0">
              <a:buNone/>
              <a:defRPr sz="2100" b="1"/>
            </a:lvl4pPr>
            <a:lvl5pPr marL="2433930" indent="0">
              <a:buNone/>
              <a:defRPr sz="2100" b="1"/>
            </a:lvl5pPr>
            <a:lvl6pPr marL="3042413" indent="0">
              <a:buNone/>
              <a:defRPr sz="2100" b="1"/>
            </a:lvl6pPr>
            <a:lvl7pPr marL="3650895" indent="0">
              <a:buNone/>
              <a:defRPr sz="2100" b="1"/>
            </a:lvl7pPr>
            <a:lvl8pPr marL="4259376" indent="0">
              <a:buNone/>
              <a:defRPr sz="2100" b="1"/>
            </a:lvl8pPr>
            <a:lvl9pPr marL="4867860"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3" y="2734988"/>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723" indent="-380301">
              <a:defRPr lang="en-US" sz="2100" kern="1200" dirty="0" smtClean="0">
                <a:solidFill>
                  <a:schemeClr val="bg2">
                    <a:lumMod val="50000"/>
                  </a:schemeClr>
                </a:solidFill>
                <a:latin typeface="+mn-lt"/>
                <a:ea typeface="+mn-ea"/>
                <a:cs typeface="Arial" pitchFamily="34" charset="0"/>
              </a:defRPr>
            </a:lvl2pPr>
            <a:lvl3pPr marL="912723" indent="-228181">
              <a:defRPr lang="en-US" sz="1900" kern="1200" dirty="0" smtClean="0">
                <a:solidFill>
                  <a:schemeClr val="bg2">
                    <a:lumMod val="50000"/>
                  </a:schemeClr>
                </a:solidFill>
                <a:latin typeface="+mn-lt"/>
                <a:ea typeface="+mn-ea"/>
                <a:cs typeface="Arial" pitchFamily="34" charset="0"/>
              </a:defRPr>
            </a:lvl3pPr>
            <a:lvl4pPr marL="1216965" indent="-228181">
              <a:defRPr lang="en-US" sz="1600" kern="1200" dirty="0" smtClean="0">
                <a:solidFill>
                  <a:schemeClr val="bg2">
                    <a:lumMod val="50000"/>
                  </a:schemeClr>
                </a:solidFill>
                <a:latin typeface="+mn-lt"/>
                <a:ea typeface="+mn-ea"/>
                <a:cs typeface="Arial" pitchFamily="34" charset="0"/>
              </a:defRPr>
            </a:lvl4pPr>
            <a:lvl5pPr marL="1445146" indent="-228181">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27109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1"/>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7" y="1358056"/>
            <a:ext cx="11155094" cy="2863073"/>
          </a:xfrm>
          <a:prstGeom prst="rect">
            <a:avLst/>
          </a:prstGeom>
        </p:spPr>
        <p:txBody>
          <a:bodyPr>
            <a:normAutofit/>
          </a:bodyPr>
          <a:lstStyle>
            <a:lvl1pPr marL="0" indent="0">
              <a:lnSpc>
                <a:spcPct val="90000"/>
              </a:lnSpc>
              <a:buNone/>
              <a:defRPr sz="6398">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7" y="4343403"/>
            <a:ext cx="11155094"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398">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1236086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44794407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386968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2"/>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48" tIns="45648" rIns="45648" bIns="45648" numCol="1" spcCol="0" rtlCol="0" fromWordArt="0" anchor="ctr" anchorCtr="0" forceAA="0" compatLnSpc="1">
            <a:prstTxWarp prst="textNoShape">
              <a:avLst/>
            </a:prstTxWarp>
            <a:noAutofit/>
          </a:bodyPr>
          <a:lstStyle/>
          <a:p>
            <a:pPr algn="ctr" defTabSz="912584" fontAlgn="base">
              <a:spcBef>
                <a:spcPct val="0"/>
              </a:spcBef>
              <a:spcAft>
                <a:spcPct val="0"/>
              </a:spcAft>
            </a:pPr>
            <a:endParaRPr lang="en-US" sz="19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1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13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7189"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8580"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480764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2"/>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0" y="1447799"/>
            <a:ext cx="11151917" cy="2043636"/>
          </a:xfrm>
          <a:prstGeom prst="rect">
            <a:avLst/>
          </a:prstGeom>
        </p:spPr>
        <p:txBody>
          <a:bodyPr/>
          <a:lstStyle>
            <a:lvl1pPr marL="342332" indent="-3423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607" indent="-28527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2883" indent="-28527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104" indent="-228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325" indent="-228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4370708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584212"/>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1_Content Page (Blue_Empty)">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24" y="860"/>
            <a:ext cx="12192127" cy="6856285"/>
          </a:xfrm>
          <a:prstGeom prst="rect">
            <a:avLst/>
          </a:prstGeom>
        </p:spPr>
      </p:pic>
      <p:sp>
        <p:nvSpPr>
          <p:cNvPr id="14" name="TextBox 13"/>
          <p:cNvSpPr txBox="1"/>
          <p:nvPr/>
        </p:nvSpPr>
        <p:spPr>
          <a:xfrm>
            <a:off x="5787660" y="6488703"/>
            <a:ext cx="616812" cy="249299"/>
          </a:xfrm>
          <a:prstGeom prst="rect">
            <a:avLst/>
          </a:prstGeom>
          <a:noFill/>
        </p:spPr>
        <p:txBody>
          <a:bodyPr wrap="square" rtlCol="0">
            <a:spAutoFit/>
          </a:bodyPr>
          <a:lstStyle/>
          <a:p>
            <a:pPr algn="ctr" defTabSz="914225"/>
            <a:fld id="{0462CC3E-48DD-4274-8616-D549FD7B2C15}" type="slidenum">
              <a:rPr lang="en-US" sz="1000" smtClean="0">
                <a:solidFill>
                  <a:srgbClr val="A4D7F4"/>
                </a:solidFill>
                <a:ea typeface="Verdana" pitchFamily="34" charset="0"/>
                <a:cs typeface="Verdana" pitchFamily="34" charset="0"/>
              </a:rPr>
              <a:pPr algn="ctr" defTabSz="914225"/>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953" y="6582940"/>
            <a:ext cx="2901696" cy="75828"/>
          </a:xfrm>
          <a:prstGeom prst="rect">
            <a:avLst/>
          </a:prstGeom>
        </p:spPr>
      </p:pic>
      <p:sp>
        <p:nvSpPr>
          <p:cNvPr id="16" name="TextBox 15"/>
          <p:cNvSpPr txBox="1"/>
          <p:nvPr/>
        </p:nvSpPr>
        <p:spPr>
          <a:xfrm>
            <a:off x="9781903" y="133321"/>
            <a:ext cx="2003150" cy="233590"/>
          </a:xfrm>
          <a:prstGeom prst="rect">
            <a:avLst/>
          </a:prstGeom>
          <a:noFill/>
        </p:spPr>
        <p:txBody>
          <a:bodyPr wrap="square" rtlCol="0">
            <a:spAutoFit/>
          </a:bodyPr>
          <a:lstStyle/>
          <a:p>
            <a:pPr algn="r" defTabSz="914225"/>
            <a:r>
              <a:rPr lang="en-US" sz="900" dirty="0">
                <a:solidFill>
                  <a:srgbClr val="FFFFFF"/>
                </a:solidFill>
                <a:ea typeface="Segoe UI" pitchFamily="34" charset="0"/>
                <a:cs typeface="Segoe UI" pitchFamily="34" charset="0"/>
              </a:rPr>
              <a:t>Microsoft Confidential</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22544" y="6506791"/>
            <a:ext cx="1828800" cy="228133"/>
          </a:xfrm>
          <a:prstGeom prst="rect">
            <a:avLst/>
          </a:prstGeom>
        </p:spPr>
      </p:pic>
      <p:sp>
        <p:nvSpPr>
          <p:cNvPr id="18" name="Title 1"/>
          <p:cNvSpPr>
            <a:spLocks noGrp="1"/>
          </p:cNvSpPr>
          <p:nvPr>
            <p:ph type="title" hasCustomPrompt="1"/>
          </p:nvPr>
        </p:nvSpPr>
        <p:spPr>
          <a:xfrm>
            <a:off x="519250" y="360404"/>
            <a:ext cx="11151917"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19" name="Text Placeholder 2"/>
          <p:cNvSpPr>
            <a:spLocks noGrp="1"/>
          </p:cNvSpPr>
          <p:nvPr>
            <p:ph type="body" idx="14"/>
          </p:nvPr>
        </p:nvSpPr>
        <p:spPr>
          <a:xfrm>
            <a:off x="519568" y="869576"/>
            <a:ext cx="11132862" cy="276999"/>
          </a:xfrm>
        </p:spPr>
        <p:txBody>
          <a:bodyPr anchor="b"/>
          <a:lstStyle>
            <a:lvl1pPr marL="0" indent="0">
              <a:buNone/>
              <a:tabLst>
                <a:tab pos="628529" algn="l"/>
              </a:tabLst>
              <a:defRPr sz="1800" b="0">
                <a:solidFill>
                  <a:srgbClr val="A4D7F4"/>
                </a:solidFill>
                <a:latin typeface="Segoe UI Light" pitchFamily="34" charset="0"/>
                <a:ea typeface="Verdana" pitchFamily="34" charset="0"/>
                <a:cs typeface="Verdana" pitchFamily="34" charset="0"/>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Tree>
    <p:extLst>
      <p:ext uri="{BB962C8B-B14F-4D97-AF65-F5344CB8AC3E}">
        <p14:creationId xmlns:p14="http://schemas.microsoft.com/office/powerpoint/2010/main" val="418032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Slide Blu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7843951"/>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les Right">
    <p:bg>
      <p:bgPr>
        <a:solidFill>
          <a:schemeClr val="tx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519251" y="228603"/>
            <a:ext cx="11151917" cy="1330803"/>
          </a:xfrm>
          <a:prstGeom prst="rect">
            <a:avLst/>
          </a:prstGeom>
        </p:spPr>
        <p:txBody>
          <a:bodyPr vert="horz" wrap="square" lIns="0" tIns="0" rIns="0" bIns="0" rtlCol="0" anchor="t">
            <a:spAutoFit/>
          </a:bodyPr>
          <a:lstStyle>
            <a:lvl1pPr>
              <a:defRPr sz="4800" baseline="0">
                <a:solidFill>
                  <a:schemeClr val="bg1">
                    <a:lumMod val="50000"/>
                    <a:lumOff val="50000"/>
                  </a:schemeClr>
                </a:solidFill>
              </a:defRPr>
            </a:lvl1pPr>
          </a:lstStyle>
          <a:p>
            <a:r>
              <a:rPr lang="en-US" dirty="0"/>
              <a:t>Click to edit Master title style</a:t>
            </a:r>
            <a:br>
              <a:rPr lang="en-US" dirty="0"/>
            </a:br>
            <a:endParaRPr lang="en-US" dirty="0"/>
          </a:p>
        </p:txBody>
      </p:sp>
      <p:sp>
        <p:nvSpPr>
          <p:cNvPr id="4" name="Text Placeholder 3"/>
          <p:cNvSpPr>
            <a:spLocks noGrp="1"/>
          </p:cNvSpPr>
          <p:nvPr>
            <p:ph type="body" sz="quarter" idx="10" hasCustomPrompt="1"/>
          </p:nvPr>
        </p:nvSpPr>
        <p:spPr>
          <a:xfrm>
            <a:off x="531959" y="788839"/>
            <a:ext cx="11173215" cy="393808"/>
          </a:xfrm>
        </p:spPr>
        <p:txBody>
          <a:bodyPr/>
          <a:lstStyle>
            <a:lvl1pPr marL="0" indent="0">
              <a:buNone/>
              <a:defRPr sz="2800">
                <a:solidFill>
                  <a:schemeClr val="accent1"/>
                </a:solidFill>
                <a:latin typeface="+mj-lt"/>
              </a:defRPr>
            </a:lvl1pPr>
          </a:lstStyle>
          <a:p>
            <a:pPr lvl="0"/>
            <a:r>
              <a:rPr lang="en-US" dirty="0"/>
              <a:t>Subhead goes here</a:t>
            </a:r>
          </a:p>
        </p:txBody>
      </p:sp>
      <p:sp>
        <p:nvSpPr>
          <p:cNvPr id="13" name="Text Placeholder 12"/>
          <p:cNvSpPr>
            <a:spLocks noGrp="1"/>
          </p:cNvSpPr>
          <p:nvPr>
            <p:ph type="body" sz="quarter" idx="12"/>
          </p:nvPr>
        </p:nvSpPr>
        <p:spPr>
          <a:xfrm>
            <a:off x="520706" y="1677993"/>
            <a:ext cx="5518151" cy="1854371"/>
          </a:xfrm>
        </p:spPr>
        <p:txBody>
          <a:bodyPr/>
          <a:lstStyle>
            <a:lvl1pPr marL="0" indent="0">
              <a:buNone/>
              <a:defRPr sz="2800">
                <a:solidFill>
                  <a:schemeClr val="accent1"/>
                </a:solidFill>
                <a:latin typeface="+mj-lt"/>
              </a:defRPr>
            </a:lvl1pPr>
            <a:lvl2pPr>
              <a:defRPr sz="2132">
                <a:solidFill>
                  <a:schemeClr val="bg1">
                    <a:lumMod val="65000"/>
                    <a:lumOff val="35000"/>
                  </a:schemeClr>
                </a:solidFill>
              </a:defRPr>
            </a:lvl2pPr>
            <a:lvl3pPr>
              <a:defRPr sz="2132">
                <a:solidFill>
                  <a:schemeClr val="bg1">
                    <a:lumMod val="65000"/>
                    <a:lumOff val="35000"/>
                  </a:schemeClr>
                </a:solidFill>
              </a:defRPr>
            </a:lvl3pPr>
            <a:lvl4pPr>
              <a:defRPr sz="2132">
                <a:solidFill>
                  <a:schemeClr val="bg1">
                    <a:lumMod val="65000"/>
                    <a:lumOff val="35000"/>
                  </a:schemeClr>
                </a:solidFill>
              </a:defRPr>
            </a:lvl4pPr>
            <a:lvl5pPr>
              <a:defRPr sz="2132">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083126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98823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917811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ection divider with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a:t>Click to edit slide content</a:t>
            </a:r>
          </a:p>
        </p:txBody>
      </p:sp>
      <p:sp>
        <p:nvSpPr>
          <p:cNvPr id="3" name="Date Placeholder 2"/>
          <p:cNvSpPr>
            <a:spLocks noGrp="1"/>
          </p:cNvSpPr>
          <p:nvPr>
            <p:ph type="dt" sz="half" idx="10"/>
          </p:nvPr>
        </p:nvSpPr>
        <p:spPr>
          <a:xfrm>
            <a:off x="0" y="6356352"/>
            <a:ext cx="2844800" cy="365125"/>
          </a:xfrm>
          <a:prstGeom prst="rect">
            <a:avLst/>
          </a:prstGeom>
        </p:spPr>
        <p:txBody>
          <a:bodyPr/>
          <a:lstStyle>
            <a:lvl1pPr>
              <a:defRPr>
                <a:solidFill>
                  <a:schemeClr val="tx1"/>
                </a:solidFill>
              </a:defRPr>
            </a:lvl1pPr>
          </a:lstStyle>
          <a:p>
            <a:pPr defTabSz="914225"/>
            <a:fld id="{EA7FCA74-5C69-784C-88D8-83EE75392F8C}" type="datetime1">
              <a:rPr lang="en-US" smtClean="0">
                <a:solidFill>
                  <a:srgbClr val="000000"/>
                </a:solidFill>
              </a:rPr>
              <a:pPr defTabSz="914225"/>
              <a:t>07-Apr-18</a:t>
            </a:fld>
            <a:endParaRPr lang="en-US" dirty="0">
              <a:solidFill>
                <a:srgbClr val="000000"/>
              </a:solidFill>
            </a:endParaRPr>
          </a:p>
        </p:txBody>
      </p:sp>
      <p:sp>
        <p:nvSpPr>
          <p:cNvPr id="4" name="Slide Number Placeholder 3"/>
          <p:cNvSpPr>
            <a:spLocks noGrp="1"/>
          </p:cNvSpPr>
          <p:nvPr>
            <p:ph type="sldNum" sz="quarter" idx="11"/>
          </p:nvPr>
        </p:nvSpPr>
        <p:spPr>
          <a:xfrm>
            <a:off x="9354008" y="6356352"/>
            <a:ext cx="2844800" cy="365125"/>
          </a:xfrm>
          <a:prstGeom prst="rect">
            <a:avLst/>
          </a:prstGeom>
        </p:spPr>
        <p:txBody>
          <a:bodyPr/>
          <a:lstStyle>
            <a:lvl1pPr>
              <a:defRPr>
                <a:solidFill>
                  <a:schemeClr val="tx1"/>
                </a:solidFill>
              </a:defRPr>
            </a:lvl1pPr>
          </a:lstStyle>
          <a:p>
            <a:pPr defTabSz="914225"/>
            <a:fld id="{74A398B2-5A34-1A4A-811E-F4027282568C}" type="slidenum">
              <a:rPr lang="en-US" smtClean="0">
                <a:solidFill>
                  <a:srgbClr val="000000"/>
                </a:solidFill>
              </a:rPr>
              <a:pPr defTabSz="914225"/>
              <a:t>‹#›</a:t>
            </a:fld>
            <a:endParaRPr lang="en-US" dirty="0">
              <a:solidFill>
                <a:srgbClr val="000000"/>
              </a:solidFill>
            </a:endParaRPr>
          </a:p>
        </p:txBody>
      </p:sp>
    </p:spTree>
    <p:extLst>
      <p:ext uri="{BB962C8B-B14F-4D97-AF65-F5344CB8AC3E}">
        <p14:creationId xmlns:p14="http://schemas.microsoft.com/office/powerpoint/2010/main" val="67418373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 y="1143000"/>
            <a:ext cx="3048000" cy="2286000"/>
          </a:xfrm>
          <a:solidFill>
            <a:srgbClr val="0A5BBA"/>
          </a:solidFill>
        </p:spPr>
        <p:txBody>
          <a:bodyPr rIns="91440">
            <a:normAutofit/>
          </a:bodyPr>
          <a:lstStyle>
            <a:lvl1pPr>
              <a:defRPr sz="32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0" y="6356352"/>
            <a:ext cx="2844800" cy="365125"/>
          </a:xfrm>
          <a:prstGeom prst="rect">
            <a:avLst/>
          </a:prstGeom>
        </p:spPr>
        <p:txBody>
          <a:bodyPr/>
          <a:lstStyle>
            <a:lvl1pPr>
              <a:defRPr>
                <a:solidFill>
                  <a:schemeClr val="bg1">
                    <a:lumMod val="75000"/>
                    <a:lumOff val="25000"/>
                  </a:schemeClr>
                </a:solidFill>
                <a:latin typeface="+mn-lt"/>
              </a:defRPr>
            </a:lvl1pPr>
          </a:lstStyle>
          <a:p>
            <a:pPr defTabSz="914225"/>
            <a:fld id="{17060D3C-4028-8F45-B941-6DAA70ECC4AB}" type="datetime1">
              <a:rPr lang="en-US" smtClean="0">
                <a:solidFill>
                  <a:srgbClr val="000000">
                    <a:lumMod val="75000"/>
                    <a:lumOff val="25000"/>
                  </a:srgbClr>
                </a:solidFill>
              </a:rPr>
              <a:pPr defTabSz="914225"/>
              <a:t>07-Apr-18</a:t>
            </a:fld>
            <a:endParaRPr lang="en-US" dirty="0">
              <a:solidFill>
                <a:srgbClr val="000000">
                  <a:lumMod val="75000"/>
                  <a:lumOff val="25000"/>
                </a:srgbClr>
              </a:solidFill>
            </a:endParaRPr>
          </a:p>
        </p:txBody>
      </p:sp>
      <p:sp>
        <p:nvSpPr>
          <p:cNvPr id="4" name="Slide Number Placeholder 3"/>
          <p:cNvSpPr>
            <a:spLocks noGrp="1"/>
          </p:cNvSpPr>
          <p:nvPr>
            <p:ph type="sldNum" sz="quarter" idx="11"/>
          </p:nvPr>
        </p:nvSpPr>
        <p:spPr>
          <a:xfrm>
            <a:off x="9354008" y="6356352"/>
            <a:ext cx="2844800" cy="365125"/>
          </a:xfrm>
          <a:prstGeom prst="rect">
            <a:avLst/>
          </a:prstGeom>
        </p:spPr>
        <p:txBody>
          <a:bodyPr/>
          <a:lstStyle>
            <a:lvl1pPr>
              <a:defRPr>
                <a:solidFill>
                  <a:schemeClr val="bg1">
                    <a:lumMod val="75000"/>
                    <a:lumOff val="25000"/>
                  </a:schemeClr>
                </a:solidFill>
                <a:latin typeface="+mn-lt"/>
              </a:defRPr>
            </a:lvl1pPr>
          </a:lstStyle>
          <a:p>
            <a:pPr defTabSz="914225"/>
            <a:fld id="{74A398B2-5A34-1A4A-811E-F4027282568C}" type="slidenum">
              <a:rPr lang="en-US" smtClean="0">
                <a:solidFill>
                  <a:srgbClr val="000000">
                    <a:lumMod val="75000"/>
                    <a:lumOff val="25000"/>
                  </a:srgbClr>
                </a:solidFill>
              </a:rPr>
              <a:pPr defTabSz="914225"/>
              <a:t>‹#›</a:t>
            </a:fld>
            <a:endParaRPr lang="en-US" dirty="0">
              <a:solidFill>
                <a:srgbClr val="000000">
                  <a:lumMod val="75000"/>
                  <a:lumOff val="25000"/>
                </a:srgbClr>
              </a:solidFill>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400"/>
              </a:spcBef>
              <a:buFontTx/>
              <a:buNone/>
              <a:defRPr sz="4266"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6124918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Punchy Slide Purp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a:prstGeom prst="rect">
            <a:avLst/>
          </a:prstGeom>
        </p:spPr>
        <p:txBody>
          <a:bodyPr lIns="91306" tIns="45654" rIns="91306" bIns="45654" anchor="b" anchorCtr="0"/>
          <a:lstStyle>
            <a:lvl1pPr>
              <a:defRPr sz="8798"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36660827"/>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Punchy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a:prstGeom prst="rect">
            <a:avLst/>
          </a:prstGeom>
        </p:spPr>
        <p:txBody>
          <a:bodyPr lIns="91306" tIns="45654" rIns="91306" bIns="45654" anchor="b" anchorCtr="0"/>
          <a:lstStyle>
            <a:lvl1pPr>
              <a:defRPr sz="8798"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1097551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_Title Slide light right aligned">
    <p:bg>
      <p:bgPr>
        <a:solidFill>
          <a:schemeClr val="bg2"/>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469039"/>
          </a:xfrm>
          <a:prstGeom prst="rect">
            <a:avLst/>
          </a:prstGeom>
          <a:noFill/>
        </p:spPr>
        <p:txBody>
          <a:bodyPr wrap="square" rtlCol="0">
            <a:spAutoFit/>
          </a:bodyPr>
          <a:lstStyle/>
          <a:p>
            <a:pPr defTabSz="914225"/>
            <a:endParaRPr lang="en-US" sz="2400" dirty="0">
              <a:solidFill>
                <a:prstClr val="white"/>
              </a:solidFill>
            </a:endParaRPr>
          </a:p>
        </p:txBody>
      </p:sp>
      <p:sp>
        <p:nvSpPr>
          <p:cNvPr id="16" name="Text Placeholder 9"/>
          <p:cNvSpPr>
            <a:spLocks noGrp="1"/>
          </p:cNvSpPr>
          <p:nvPr>
            <p:ph type="body" sz="quarter" idx="13"/>
          </p:nvPr>
        </p:nvSpPr>
        <p:spPr>
          <a:xfrm>
            <a:off x="0" y="1143000"/>
            <a:ext cx="6096000" cy="2286000"/>
          </a:xfrm>
          <a:solidFill>
            <a:schemeClr val="accent1"/>
          </a:solidFill>
        </p:spPr>
        <p:txBody>
          <a:bodyPr>
            <a:noAutofit/>
          </a:bodyPr>
          <a:lstStyle>
            <a:lvl1pPr>
              <a:lnSpc>
                <a:spcPct val="100000"/>
              </a:lnSpc>
              <a:defRPr sz="4266">
                <a:latin typeface="Segoe UI Light" pitchFamily="34" charset="0"/>
              </a:defRPr>
            </a:lvl1pPr>
            <a:lvl2pPr>
              <a:defRPr sz="4000">
                <a:latin typeface="+mn-lt"/>
              </a:defRPr>
            </a:lvl2pPr>
            <a:lvl3pPr>
              <a:defRPr sz="4000">
                <a:latin typeface="+mn-lt"/>
              </a:defRPr>
            </a:lvl3pPr>
            <a:lvl4pPr>
              <a:defRPr sz="4000">
                <a:latin typeface="+mn-lt"/>
              </a:defRPr>
            </a:lvl4pPr>
            <a:lvl5pPr>
              <a:defRPr sz="4000">
                <a:latin typeface="+mn-lt"/>
              </a:defRPr>
            </a:lvl5pPr>
          </a:lstStyle>
          <a:p>
            <a:pPr lvl="0"/>
            <a:r>
              <a:rPr lang="en-US" dirty="0"/>
              <a:t>Click to edit Master text styles</a:t>
            </a:r>
          </a:p>
        </p:txBody>
      </p:sp>
    </p:spTree>
    <p:extLst>
      <p:ext uri="{BB962C8B-B14F-4D97-AF65-F5344CB8AC3E}">
        <p14:creationId xmlns:p14="http://schemas.microsoft.com/office/powerpoint/2010/main" val="72409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a:xfrm>
            <a:off x="0" y="6356352"/>
            <a:ext cx="2844800" cy="365125"/>
          </a:xfrm>
          <a:prstGeom prst="rect">
            <a:avLst/>
          </a:prstGeom>
        </p:spPr>
        <p:txBody>
          <a:bodyPr/>
          <a:lstStyle>
            <a:lvl1pPr>
              <a:defRPr>
                <a:solidFill>
                  <a:schemeClr val="tx1"/>
                </a:solidFill>
                <a:latin typeface="+mn-lt"/>
              </a:defRPr>
            </a:lvl1pPr>
          </a:lstStyle>
          <a:p>
            <a:pPr defTabSz="914225"/>
            <a:fld id="{6CAB5F3F-0C09-2446-88B7-457681E8ABF6}" type="datetime1">
              <a:rPr lang="en-US" smtClean="0">
                <a:solidFill>
                  <a:srgbClr val="000000"/>
                </a:solidFill>
              </a:rPr>
              <a:pPr defTabSz="914225"/>
              <a:t>07-Apr-18</a:t>
            </a:fld>
            <a:endParaRPr lang="en-US">
              <a:solidFill>
                <a:srgbClr val="000000"/>
              </a:solidFill>
            </a:endParaRPr>
          </a:p>
        </p:txBody>
      </p:sp>
      <p:sp>
        <p:nvSpPr>
          <p:cNvPr id="4" name="Slide Number Placeholder 3"/>
          <p:cNvSpPr>
            <a:spLocks noGrp="1"/>
          </p:cNvSpPr>
          <p:nvPr>
            <p:ph type="sldNum" sz="quarter" idx="11"/>
          </p:nvPr>
        </p:nvSpPr>
        <p:spPr>
          <a:xfrm>
            <a:off x="9354008" y="6356352"/>
            <a:ext cx="2844800" cy="365125"/>
          </a:xfrm>
          <a:prstGeom prst="rect">
            <a:avLst/>
          </a:prstGeom>
        </p:spPr>
        <p:txBody>
          <a:bodyPr/>
          <a:lstStyle>
            <a:lvl1pPr>
              <a:defRPr>
                <a:solidFill>
                  <a:schemeClr val="tx1"/>
                </a:solidFill>
                <a:latin typeface="+mn-lt"/>
              </a:defRPr>
            </a:lvl1pPr>
          </a:lstStyle>
          <a:p>
            <a:pPr defTabSz="914225"/>
            <a:fld id="{74A398B2-5A34-1A4A-811E-F4027282568C}" type="slidenum">
              <a:rPr lang="en-US" smtClean="0">
                <a:solidFill>
                  <a:srgbClr val="000000"/>
                </a:solidFill>
              </a:rPr>
              <a:pPr defTabSz="914225"/>
              <a:t>‹#›</a:t>
            </a:fld>
            <a:endParaRPr lang="en-US">
              <a:solidFill>
                <a:srgbClr val="000000"/>
              </a:solidFill>
            </a:endParaRPr>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18816147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a:xfrm>
            <a:off x="0" y="6356352"/>
            <a:ext cx="2844800" cy="365125"/>
          </a:xfrm>
          <a:prstGeom prst="rect">
            <a:avLst/>
          </a:prstGeom>
        </p:spPr>
        <p:txBody>
          <a:bodyPr/>
          <a:lstStyle>
            <a:lvl1pPr>
              <a:defRPr>
                <a:solidFill>
                  <a:srgbClr val="3F3F3F"/>
                </a:solidFill>
                <a:latin typeface="+mn-lt"/>
              </a:defRPr>
            </a:lvl1pPr>
          </a:lstStyle>
          <a:p>
            <a:pPr defTabSz="914225"/>
            <a:fld id="{02114048-32B6-E540-A599-DA4A5454CD83}" type="datetime1">
              <a:rPr lang="en-US" smtClean="0"/>
              <a:pPr defTabSz="914225"/>
              <a:t>07-Apr-18</a:t>
            </a:fld>
            <a:endParaRPr lang="en-US"/>
          </a:p>
        </p:txBody>
      </p:sp>
      <p:sp>
        <p:nvSpPr>
          <p:cNvPr id="4" name="Slide Number Placeholder 3"/>
          <p:cNvSpPr>
            <a:spLocks noGrp="1"/>
          </p:cNvSpPr>
          <p:nvPr>
            <p:ph type="sldNum" sz="quarter" idx="11"/>
          </p:nvPr>
        </p:nvSpPr>
        <p:spPr>
          <a:xfrm>
            <a:off x="9354008" y="6356352"/>
            <a:ext cx="2844800" cy="365125"/>
          </a:xfrm>
          <a:prstGeom prst="rect">
            <a:avLst/>
          </a:prstGeom>
        </p:spPr>
        <p:txBody>
          <a:bodyPr/>
          <a:lstStyle>
            <a:lvl1pPr>
              <a:defRPr>
                <a:solidFill>
                  <a:srgbClr val="3F3F3F"/>
                </a:solidFill>
                <a:latin typeface="+mn-lt"/>
              </a:defRPr>
            </a:lvl1pPr>
          </a:lstStyle>
          <a:p>
            <a:pPr defTabSz="914225"/>
            <a:fld id="{74A398B2-5A34-1A4A-811E-F4027282568C}" type="slidenum">
              <a:rPr lang="en-US" smtClean="0"/>
              <a:pPr defTabSz="914225"/>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9364300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2"/>
            <a:ext cx="3859607" cy="134483"/>
          </a:xfrm>
          <a:prstGeom prst="rect">
            <a:avLst/>
          </a:prstGeom>
        </p:spPr>
        <p:txBody>
          <a:bodyPr/>
          <a:lstStyle>
            <a:lvl1pPr>
              <a:defRPr>
                <a:solidFill>
                  <a:schemeClr val="tx2"/>
                </a:solidFill>
              </a:defRPr>
            </a:lvl1pPr>
          </a:lstStyle>
          <a:p>
            <a:pPr defTabSz="914225"/>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a:xfrm>
            <a:off x="11367168" y="6437242"/>
            <a:ext cx="555596" cy="134483"/>
          </a:xfrm>
          <a:prstGeom prst="rect">
            <a:avLst/>
          </a:prstGeom>
        </p:spPr>
        <p:txBody>
          <a:bodyPr/>
          <a:lstStyle>
            <a:lvl1pPr>
              <a:defRPr>
                <a:solidFill>
                  <a:schemeClr val="tx2"/>
                </a:solidFill>
              </a:defRPr>
            </a:lvl1pPr>
          </a:lstStyle>
          <a:p>
            <a:pPr defTabSz="914225"/>
            <a:fld id="{27258FFF-F925-446B-8502-81C933981705}" type="slidenum">
              <a:rPr lang="en-US" smtClean="0">
                <a:solidFill>
                  <a:srgbClr val="505050"/>
                </a:solidFill>
              </a:rPr>
              <a:pPr defTabSz="914225"/>
              <a:t>‹#›</a:t>
            </a:fld>
            <a:endParaRPr lang="en-US" dirty="0">
              <a:solidFill>
                <a:srgbClr val="505050"/>
              </a:solidFill>
            </a:endParaRPr>
          </a:p>
        </p:txBody>
      </p:sp>
      <p:sp>
        <p:nvSpPr>
          <p:cNvPr id="5" name="Text Placeholder 4"/>
          <p:cNvSpPr>
            <a:spLocks noGrp="1"/>
          </p:cNvSpPr>
          <p:nvPr>
            <p:ph type="body" sz="quarter" idx="12"/>
          </p:nvPr>
        </p:nvSpPr>
        <p:spPr>
          <a:xfrm>
            <a:off x="412355" y="361913"/>
            <a:ext cx="10757098" cy="1004684"/>
          </a:xfrm>
          <a:prstGeom prst="rect">
            <a:avLst/>
          </a:prstGeom>
        </p:spPr>
        <p:txBody>
          <a:bodyPr lIns="0" tIns="91440" rIns="146304" bIns="91440">
            <a:noAutofit/>
          </a:bodyPr>
          <a:lstStyle>
            <a:lvl1pPr marL="0" indent="0">
              <a:lnSpc>
                <a:spcPct val="100000"/>
              </a:lnSpc>
              <a:spcBef>
                <a:spcPts val="1174"/>
              </a:spcBef>
              <a:spcAft>
                <a:spcPts val="2353"/>
              </a:spcAft>
              <a:buFontTx/>
              <a:buNone/>
              <a:defRPr lang="en-US" sz="4800" b="0" i="0" kern="1200" spc="0" baseline="0" dirty="0" smtClean="0">
                <a:solidFill>
                  <a:schemeClr val="tx2"/>
                </a:solidFill>
                <a:latin typeface="+mj-lt"/>
                <a:ea typeface="+mn-ea"/>
                <a:cs typeface="+mn-cs"/>
              </a:defRPr>
            </a:lvl1pPr>
          </a:lstStyle>
          <a:p>
            <a:pPr marL="0" marR="0" lvl="0" indent="0" algn="l" defTabSz="914132" rtl="0" eaLnBrk="1" fontAlgn="auto" latinLnBrk="0" hangingPunct="1">
              <a:lnSpc>
                <a:spcPct val="90000"/>
              </a:lnSpc>
              <a:spcBef>
                <a:spcPts val="1174"/>
              </a:spcBef>
              <a:spcAft>
                <a:spcPts val="2353"/>
              </a:spcAft>
              <a:buClrTx/>
              <a:buSzPct val="90000"/>
              <a:buFontTx/>
              <a:buNone/>
              <a:tabLst/>
            </a:pPr>
            <a:r>
              <a:rPr lang="en-US" dirty="0"/>
              <a:t>Click to edit Master text</a:t>
            </a:r>
          </a:p>
        </p:txBody>
      </p:sp>
    </p:spTree>
    <p:extLst>
      <p:ext uri="{BB962C8B-B14F-4D97-AF65-F5344CB8AC3E}">
        <p14:creationId xmlns:p14="http://schemas.microsoft.com/office/powerpoint/2010/main" val="3271968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Slide Purpl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2289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Hero image with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666" kern="800"/>
            </a:lvl1pPr>
          </a:lstStyle>
          <a:p>
            <a:pPr lvl="0"/>
            <a:r>
              <a:rPr lang="en-US" dirty="0"/>
              <a:t>Click to edit slide content</a:t>
            </a:r>
          </a:p>
        </p:txBody>
      </p:sp>
      <p:sp>
        <p:nvSpPr>
          <p:cNvPr id="3" name="Date Placeholder 2"/>
          <p:cNvSpPr>
            <a:spLocks noGrp="1"/>
          </p:cNvSpPr>
          <p:nvPr>
            <p:ph type="dt" sz="half" idx="10"/>
          </p:nvPr>
        </p:nvSpPr>
        <p:spPr>
          <a:xfrm>
            <a:off x="0" y="6356352"/>
            <a:ext cx="2844800" cy="365125"/>
          </a:xfrm>
          <a:prstGeom prst="rect">
            <a:avLst/>
          </a:prstGeom>
        </p:spPr>
        <p:txBody>
          <a:bodyPr/>
          <a:lstStyle>
            <a:lvl1pPr>
              <a:lnSpc>
                <a:spcPct val="120000"/>
              </a:lnSpc>
              <a:defRPr kern="800">
                <a:solidFill>
                  <a:srgbClr val="3F3F3F"/>
                </a:solidFill>
              </a:defRPr>
            </a:lvl1pPr>
          </a:lstStyle>
          <a:p>
            <a:pPr defTabSz="914225"/>
            <a:fld id="{90F6BF1D-9889-4D41-86BF-BA791110C4A2}" type="datetime1">
              <a:rPr lang="en-US" smtClean="0"/>
              <a:pPr defTabSz="914225"/>
              <a:t>07-Apr-18</a:t>
            </a:fld>
            <a:endParaRPr lang="en-US"/>
          </a:p>
        </p:txBody>
      </p:sp>
      <p:sp>
        <p:nvSpPr>
          <p:cNvPr id="4" name="Slide Number Placeholder 3"/>
          <p:cNvSpPr>
            <a:spLocks noGrp="1"/>
          </p:cNvSpPr>
          <p:nvPr>
            <p:ph type="sldNum" sz="quarter" idx="11"/>
          </p:nvPr>
        </p:nvSpPr>
        <p:spPr>
          <a:xfrm>
            <a:off x="9042400" y="6356352"/>
            <a:ext cx="2844800" cy="365125"/>
          </a:xfrm>
          <a:prstGeom prst="rect">
            <a:avLst/>
          </a:prstGeom>
        </p:spPr>
        <p:txBody>
          <a:bodyPr/>
          <a:lstStyle>
            <a:lvl1pPr>
              <a:lnSpc>
                <a:spcPct val="120000"/>
              </a:lnSpc>
              <a:defRPr kern="800">
                <a:solidFill>
                  <a:srgbClr val="3F3F3F"/>
                </a:solidFill>
              </a:defRPr>
            </a:lvl1pPr>
          </a:lstStyle>
          <a:p>
            <a:pPr defTabSz="914225"/>
            <a:fld id="{74A398B2-5A34-1A4A-811E-F4027282568C}" type="slidenum">
              <a:rPr lang="en-US" smtClean="0"/>
              <a:pPr defTabSz="914225"/>
              <a:t>‹#›</a:t>
            </a:fld>
            <a:endParaRPr lang="en-US"/>
          </a:p>
        </p:txBody>
      </p:sp>
      <p:sp>
        <p:nvSpPr>
          <p:cNvPr id="13" name="Text Placeholder 12"/>
          <p:cNvSpPr>
            <a:spLocks noGrp="1"/>
          </p:cNvSpPr>
          <p:nvPr>
            <p:ph type="body" sz="quarter" idx="12" hasCustomPrompt="1"/>
          </p:nvPr>
        </p:nvSpPr>
        <p:spPr>
          <a:xfrm>
            <a:off x="8534400" y="1219200"/>
            <a:ext cx="3657600" cy="2438400"/>
          </a:xfrm>
          <a:solidFill>
            <a:schemeClr val="bg2"/>
          </a:solidFill>
        </p:spPr>
        <p:txBody>
          <a:bodyPr rIns="182880">
            <a:normAutofit/>
          </a:bodyPr>
          <a:lstStyle>
            <a:lvl1pPr>
              <a:lnSpc>
                <a:spcPct val="100000"/>
              </a:lnSpc>
              <a:defRPr sz="1866" kern="800">
                <a:solidFill>
                  <a:schemeClr val="tx1"/>
                </a:solidFill>
              </a:defRPr>
            </a:lvl1pPr>
            <a:lvl2pPr>
              <a:lnSpc>
                <a:spcPct val="100000"/>
              </a:lnSpc>
              <a:defRPr sz="1866" kern="800">
                <a:solidFill>
                  <a:schemeClr val="tx1"/>
                </a:solidFill>
              </a:defRPr>
            </a:lvl2pPr>
            <a:lvl3pPr>
              <a:lnSpc>
                <a:spcPct val="100000"/>
              </a:lnSpc>
              <a:defRPr sz="1866" kern="800">
                <a:solidFill>
                  <a:schemeClr val="tx1"/>
                </a:solidFill>
              </a:defRPr>
            </a:lvl3pPr>
            <a:lvl4pPr>
              <a:lnSpc>
                <a:spcPct val="100000"/>
              </a:lnSpc>
              <a:defRPr sz="1866" kern="800">
                <a:solidFill>
                  <a:schemeClr val="tx1"/>
                </a:solidFill>
              </a:defRPr>
            </a:lvl4pPr>
            <a:lvl5pPr>
              <a:lnSpc>
                <a:spcPct val="100000"/>
              </a:lnSpc>
              <a:defRPr sz="1866" kern="800">
                <a:solidFill>
                  <a:schemeClr val="tx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4"/>
          <p:cNvSpPr>
            <a:spLocks noGrp="1"/>
          </p:cNvSpPr>
          <p:nvPr>
            <p:ph type="body" sz="quarter" idx="13" hasCustomPrompt="1"/>
          </p:nvPr>
        </p:nvSpPr>
        <p:spPr>
          <a:xfrm>
            <a:off x="8534400" y="3657600"/>
            <a:ext cx="3657600" cy="2438400"/>
          </a:xfrm>
          <a:solidFill>
            <a:schemeClr val="accent2"/>
          </a:solidFill>
        </p:spPr>
        <p:txBody>
          <a:bodyPr rIns="182880">
            <a:normAutofit/>
          </a:bodyPr>
          <a:lstStyle>
            <a:lvl1pPr>
              <a:lnSpc>
                <a:spcPct val="100000"/>
              </a:lnSpc>
              <a:defRPr sz="1866" kern="800">
                <a:solidFill>
                  <a:schemeClr val="bg1"/>
                </a:solidFill>
              </a:defRPr>
            </a:lvl1pPr>
            <a:lvl2pPr>
              <a:lnSpc>
                <a:spcPct val="100000"/>
              </a:lnSpc>
              <a:defRPr sz="1866" kern="800">
                <a:solidFill>
                  <a:schemeClr val="bg1"/>
                </a:solidFill>
              </a:defRPr>
            </a:lvl2pPr>
            <a:lvl3pPr>
              <a:lnSpc>
                <a:spcPct val="100000"/>
              </a:lnSpc>
              <a:defRPr sz="1866" kern="800">
                <a:solidFill>
                  <a:schemeClr val="bg1"/>
                </a:solidFill>
              </a:defRPr>
            </a:lvl3pPr>
            <a:lvl4pPr>
              <a:lnSpc>
                <a:spcPct val="100000"/>
              </a:lnSpc>
              <a:defRPr sz="1866" kern="800">
                <a:solidFill>
                  <a:schemeClr val="bg1"/>
                </a:solidFill>
              </a:defRPr>
            </a:lvl4pPr>
            <a:lvl5pPr>
              <a:lnSpc>
                <a:spcPct val="100000"/>
              </a:lnSpc>
              <a:defRPr sz="1866" kern="8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8"/>
          <p:cNvSpPr>
            <a:spLocks noGrp="1"/>
          </p:cNvSpPr>
          <p:nvPr>
            <p:ph sz="quarter" idx="15" hasCustomPrompt="1"/>
          </p:nvPr>
        </p:nvSpPr>
        <p:spPr>
          <a:xfrm>
            <a:off x="2438400" y="1219200"/>
            <a:ext cx="6096000" cy="4876800"/>
          </a:xfrm>
        </p:spPr>
        <p:txBody>
          <a:bodyPr/>
          <a:lstStyle>
            <a:lvl1pPr>
              <a:lnSpc>
                <a:spcPct val="120000"/>
              </a:lnSpc>
              <a:defRPr kern="800">
                <a:solidFill>
                  <a:srgbClr val="3F3F3F"/>
                </a:solidFill>
              </a:defRPr>
            </a:lvl1pPr>
            <a:lvl2pPr>
              <a:lnSpc>
                <a:spcPct val="120000"/>
              </a:lnSpc>
              <a:defRPr kern="800">
                <a:solidFill>
                  <a:srgbClr val="3F3F3F"/>
                </a:solidFill>
              </a:defRPr>
            </a:lvl2pPr>
            <a:lvl3pPr>
              <a:lnSpc>
                <a:spcPct val="120000"/>
              </a:lnSpc>
              <a:defRPr kern="800">
                <a:solidFill>
                  <a:srgbClr val="3F3F3F"/>
                </a:solidFill>
              </a:defRPr>
            </a:lvl3pPr>
            <a:lvl4pPr>
              <a:lnSpc>
                <a:spcPct val="120000"/>
              </a:lnSpc>
              <a:defRPr kern="800">
                <a:solidFill>
                  <a:srgbClr val="3F3F3F"/>
                </a:solidFill>
              </a:defRPr>
            </a:lvl4pPr>
            <a:lvl5pPr>
              <a:lnSpc>
                <a:spcPct val="120000"/>
              </a:lnSpc>
              <a:defRPr kern="800">
                <a:solidFill>
                  <a:srgbClr val="3F3F3F"/>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788038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defRPr>
                <a:solidFill>
                  <a:schemeClr val="tx2"/>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50" y="1447801"/>
            <a:ext cx="11151917" cy="2000548"/>
          </a:xfrm>
          <a:prstGeom prst="rect">
            <a:avLst/>
          </a:prstGeom>
        </p:spPr>
        <p:txBody>
          <a:bodyPr lIns="0" tIns="0" rIns="0" bIns="0"/>
          <a:lstStyle>
            <a:lvl1pPr>
              <a:defRPr sz="3200" spc="-93" baseline="0">
                <a:solidFill>
                  <a:schemeClr val="tx2"/>
                </a:solidFill>
              </a:defRPr>
            </a:lvl1pPr>
            <a:lvl2pPr>
              <a:defRPr sz="2800" spc="-80" baseline="0">
                <a:solidFill>
                  <a:schemeClr val="tx2"/>
                </a:solidFill>
              </a:defRPr>
            </a:lvl2pPr>
            <a:lvl3pPr>
              <a:defRPr spc="-70" baseline="0">
                <a:solidFill>
                  <a:schemeClr val="tx2"/>
                </a:solidFill>
              </a:defRPr>
            </a:lvl3pPr>
            <a:lvl4pPr>
              <a:defRPr spc="-70" baseline="0">
                <a:solidFill>
                  <a:schemeClr val="tx2"/>
                </a:solidFill>
              </a:defRPr>
            </a:lvl4pPr>
            <a:lvl5pPr>
              <a:defRPr spc="-93" baseline="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Rectangle 8"/>
          <p:cNvSpPr/>
          <p:nvPr userDrawn="1"/>
        </p:nvSpPr>
        <p:spPr bwMode="auto">
          <a:xfrm>
            <a:off x="-14267" y="6497755"/>
            <a:ext cx="12219566" cy="373364"/>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3" tIns="45712" rIns="45712" bIns="91423" numCol="1" spcCol="0" rtlCol="0" fromWordArt="0" anchor="b" anchorCtr="0" forceAA="0" compatLnSpc="1">
            <a:prstTxWarp prst="textNoShape">
              <a:avLst/>
            </a:prstTxWarp>
            <a:noAutofit/>
          </a:bodyPr>
          <a:lstStyle/>
          <a:p>
            <a:pPr algn="ctr" defTabSz="913886" fontAlgn="base">
              <a:spcBef>
                <a:spcPct val="0"/>
              </a:spcBef>
              <a:spcAft>
                <a:spcPct val="0"/>
              </a:spcAft>
            </a:pPr>
            <a:endParaRPr lang="en-US" sz="1800" spc="-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descr="logo_g.png"/>
          <p:cNvPicPr>
            <a:picLocks noChangeAspect="1"/>
          </p:cNvPicPr>
          <p:nvPr userDrawn="1"/>
        </p:nvPicPr>
        <p:blipFill>
          <a:blip r:embed="rId2">
            <a:lum bright="70000" contrast="-70000"/>
          </a:blip>
          <a:stretch>
            <a:fillRect/>
          </a:stretch>
        </p:blipFill>
        <p:spPr>
          <a:xfrm>
            <a:off x="10640080" y="6566828"/>
            <a:ext cx="1443707" cy="268224"/>
          </a:xfrm>
          <a:prstGeom prst="rect">
            <a:avLst/>
          </a:prstGeom>
          <a:noFill/>
          <a:ln>
            <a:noFill/>
          </a:ln>
        </p:spPr>
      </p:pic>
      <p:sp>
        <p:nvSpPr>
          <p:cNvPr id="11" name="Slide Number Placeholder 3"/>
          <p:cNvSpPr>
            <a:spLocks noGrp="1"/>
          </p:cNvSpPr>
          <p:nvPr>
            <p:ph type="sldNum" sz="quarter" idx="4"/>
          </p:nvPr>
        </p:nvSpPr>
        <p:spPr>
          <a:xfrm>
            <a:off x="8354132" y="6545211"/>
            <a:ext cx="662518" cy="277000"/>
          </a:xfrm>
          <a:prstGeom prst="rect">
            <a:avLst/>
          </a:prstGeom>
        </p:spPr>
        <p:txBody>
          <a:bodyPr vert="horz" lIns="121899" tIns="60949" rIns="121899" bIns="60949" rtlCol="0" anchor="ctr"/>
          <a:lstStyle>
            <a:lvl1pPr algn="r">
              <a:defRPr sz="1200">
                <a:solidFill>
                  <a:schemeClr val="bg1"/>
                </a:solidFill>
              </a:defRPr>
            </a:lvl1pPr>
          </a:lstStyle>
          <a:p>
            <a:pPr defTabSz="914225"/>
            <a:r>
              <a:rPr lang="en-US">
                <a:solidFill>
                  <a:srgbClr val="FFFFFF"/>
                </a:solidFill>
              </a:rPr>
              <a:t>- </a:t>
            </a:r>
            <a:fld id="{6CADE126-1DC7-4E01-AFB2-58B9DD3412C4}" type="slidenum">
              <a:rPr lang="en-US" smtClean="0">
                <a:solidFill>
                  <a:srgbClr val="FFFFFF"/>
                </a:solidFill>
              </a:rPr>
              <a:pPr defTabSz="914225"/>
              <a:t>‹#›</a:t>
            </a:fld>
            <a:endParaRPr lang="en-US" dirty="0">
              <a:solidFill>
                <a:srgbClr val="FFFFFF"/>
              </a:solidFill>
            </a:endParaRPr>
          </a:p>
        </p:txBody>
      </p:sp>
      <p:sp>
        <p:nvSpPr>
          <p:cNvPr id="14" name="TextBox 13"/>
          <p:cNvSpPr txBox="1"/>
          <p:nvPr userDrawn="1"/>
        </p:nvSpPr>
        <p:spPr>
          <a:xfrm>
            <a:off x="3205081" y="6545523"/>
            <a:ext cx="5780590" cy="280716"/>
          </a:xfrm>
          <a:prstGeom prst="rect">
            <a:avLst/>
          </a:prstGeom>
          <a:noFill/>
        </p:spPr>
        <p:txBody>
          <a:bodyPr wrap="square" lIns="91423" tIns="45712" rIns="91423" bIns="45712" rtlCol="0">
            <a:spAutoFit/>
          </a:bodyPr>
          <a:lstStyle/>
          <a:p>
            <a:pPr algn="ctr" defTabSz="457093">
              <a:defRPr/>
            </a:pPr>
            <a:r>
              <a:rPr lang="en-US" sz="1200" dirty="0">
                <a:solidFill>
                  <a:srgbClr val="FFFFFF"/>
                </a:solidFill>
                <a:cs typeface="Calibri" pitchFamily="34" charset="0"/>
              </a:rPr>
              <a:t>Worldwide Communities &amp; Knowledge Management – Office of the CTO</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66809" y="6515010"/>
            <a:ext cx="1027348" cy="346897"/>
          </a:xfrm>
          <a:prstGeom prst="rect">
            <a:avLst/>
          </a:prstGeom>
        </p:spPr>
      </p:pic>
    </p:spTree>
    <p:extLst>
      <p:ext uri="{BB962C8B-B14F-4D97-AF65-F5344CB8AC3E}">
        <p14:creationId xmlns:p14="http://schemas.microsoft.com/office/powerpoint/2010/main" val="13443770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311" y="0"/>
            <a:ext cx="12191377" cy="6858000"/>
          </a:xfrm>
          <a:prstGeom prst="rect">
            <a:avLst/>
          </a:prstGeom>
        </p:spPr>
      </p:pic>
      <p:sp>
        <p:nvSpPr>
          <p:cNvPr id="10" name="Rectangle 9"/>
          <p:cNvSpPr/>
          <p:nvPr userDrawn="1"/>
        </p:nvSpPr>
        <p:spPr>
          <a:xfrm rot="16200000">
            <a:off x="612539" y="-612228"/>
            <a:ext cx="6858000" cy="8082451"/>
          </a:xfrm>
          <a:prstGeom prst="rect">
            <a:avLst/>
          </a:prstGeom>
          <a:gradFill>
            <a:gsLst>
              <a:gs pos="100000">
                <a:srgbClr val="FAFAFF">
                  <a:alpha val="0"/>
                </a:srgbClr>
              </a:gs>
              <a:gs pos="52000">
                <a:srgbClr val="F8F8FF">
                  <a:alpha val="90000"/>
                </a:srgbClr>
              </a:gs>
              <a:gs pos="91160">
                <a:srgbClr val="FAFAFF">
                  <a:alpha val="23000"/>
                </a:srgbClr>
              </a:gs>
              <a:gs pos="76000">
                <a:srgbClr val="F9F9FF">
                  <a:alpha val="56000"/>
                </a:srgbClr>
              </a:gs>
              <a:gs pos="0">
                <a:srgbClr val="6666FF">
                  <a:lumMod val="5000"/>
                  <a:lumOff val="95000"/>
                  <a:alpha val="98000"/>
                </a:srgbClr>
              </a:gs>
            </a:gsLst>
            <a:lin ang="5400000" scaled="1"/>
          </a:gradFill>
        </p:spPr>
        <p:txBody>
          <a:bodyPr wrap="square" lIns="528891" tIns="215142" rIns="0" bIns="0">
            <a:noAutofit/>
          </a:bodyPr>
          <a:lstStyle/>
          <a:p>
            <a:pPr defTabSz="672290">
              <a:defRPr/>
            </a:pPr>
            <a:endParaRPr lang="en-IN" sz="1323" kern="0" dirty="0">
              <a:solidFill>
                <a:prstClr val="black"/>
              </a:solidFill>
              <a:latin typeface="TitilliumText25L" panose="02000000000000000000" pitchFamily="50"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solidFill>
                  <a:schemeClr val="tx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1"/>
            <a:ext cx="6276530" cy="1789991"/>
          </a:xfrm>
        </p:spPr>
        <p:txBody>
          <a:bodyPr tIns="109728" bIns="109728">
            <a:noAutofit/>
          </a:bodyPr>
          <a:lstStyle>
            <a:lvl1pPr marL="0" indent="0">
              <a:spcBef>
                <a:spcPts val="0"/>
              </a:spcBef>
              <a:buNone/>
              <a:defRPr sz="3137">
                <a:solidFill>
                  <a:schemeClr val="tx1"/>
                </a:solidFill>
              </a:defRPr>
            </a:lvl1pPr>
          </a:lstStyle>
          <a:p>
            <a:pPr lvl="0"/>
            <a:r>
              <a:rPr lang="en-US" dirty="0"/>
              <a:t>Speaker Name</a:t>
            </a:r>
          </a:p>
        </p:txBody>
      </p:sp>
      <p:pic>
        <p:nvPicPr>
          <p:cNvPr id="7" name="Picture 6"/>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
        <p:nvSpPr>
          <p:cNvPr id="8"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rgbClr val="505050">
                    <a:lumMod val="75000"/>
                  </a:srgbClr>
                </a:solidFill>
              </a:rPr>
              <a:t>Microsoft Services</a:t>
            </a:r>
            <a:endParaRPr lang="en-US" sz="2353" dirty="0">
              <a:solidFill>
                <a:srgbClr val="505050">
                  <a:lumMod val="75000"/>
                </a:srgbClr>
              </a:solidFill>
              <a:latin typeface="Segoe UI"/>
            </a:endParaRPr>
          </a:p>
        </p:txBody>
      </p:sp>
    </p:spTree>
    <p:extLst>
      <p:ext uri="{BB962C8B-B14F-4D97-AF65-F5344CB8AC3E}">
        <p14:creationId xmlns:p14="http://schemas.microsoft.com/office/powerpoint/2010/main" val="300566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74"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rotWithShape="1">
          <a:blip r:embed="rId6" cstate="email">
            <a:extLst>
              <a:ext uri="{28A0092B-C50C-407E-A947-70E740481C1C}">
                <a14:useLocalDpi xmlns:a14="http://schemas.microsoft.com/office/drawing/2010/main" val="0"/>
              </a:ext>
            </a:extLst>
          </a:blip>
          <a:srcRect/>
          <a:stretch/>
        </p:blipFill>
        <p:spPr>
          <a:xfrm>
            <a:off x="311" y="-2"/>
            <a:ext cx="12191377" cy="6858001"/>
          </a:xfrm>
          <a:prstGeom prst="rect">
            <a:avLst/>
          </a:prstGeom>
          <a:noFill/>
          <a:ln>
            <a:noFill/>
          </a:ln>
        </p:spPr>
      </p:pic>
      <p:sp>
        <p:nvSpPr>
          <p:cNvPr id="13" name="Rectangle 12"/>
          <p:cNvSpPr/>
          <p:nvPr userDrawn="1"/>
        </p:nvSpPr>
        <p:spPr>
          <a:xfrm rot="16200000">
            <a:off x="1307268" y="-1306957"/>
            <a:ext cx="6858000" cy="9471909"/>
          </a:xfrm>
          <a:prstGeom prst="rect">
            <a:avLst/>
          </a:prstGeom>
          <a:gradFill>
            <a:gsLst>
              <a:gs pos="100000">
                <a:srgbClr val="FAFAFF">
                  <a:alpha val="0"/>
                </a:srgbClr>
              </a:gs>
              <a:gs pos="52000">
                <a:srgbClr val="F8F8FF">
                  <a:alpha val="73000"/>
                </a:srgbClr>
              </a:gs>
              <a:gs pos="91160">
                <a:srgbClr val="FAFAFF">
                  <a:alpha val="13000"/>
                </a:srgbClr>
              </a:gs>
              <a:gs pos="76000">
                <a:srgbClr val="F9F9FF">
                  <a:alpha val="52000"/>
                </a:srgbClr>
              </a:gs>
              <a:gs pos="0">
                <a:srgbClr val="6666FF">
                  <a:lumMod val="5000"/>
                  <a:lumOff val="95000"/>
                  <a:alpha val="84000"/>
                </a:srgbClr>
              </a:gs>
            </a:gsLst>
            <a:lin ang="5400000" scaled="1"/>
          </a:gradFill>
        </p:spPr>
        <p:txBody>
          <a:bodyPr wrap="square" lIns="528891" tIns="215142" rIns="0" bIns="0">
            <a:noAutofit/>
          </a:bodyPr>
          <a:lstStyle/>
          <a:p>
            <a:pPr defTabSz="672290">
              <a:defRPr/>
            </a:pPr>
            <a:endParaRPr lang="en-IN" sz="1323" kern="0" dirty="0">
              <a:solidFill>
                <a:prstClr val="black"/>
              </a:solidFill>
              <a:latin typeface="TitilliumText25L" panose="02000000000000000000" pitchFamily="50" charset="0"/>
            </a:endParaRPr>
          </a:p>
        </p:txBody>
      </p:sp>
      <p:sp>
        <p:nvSpPr>
          <p:cNvPr id="9" name="Title 1"/>
          <p:cNvSpPr>
            <a:spLocks noGrp="1"/>
          </p:cNvSpPr>
          <p:nvPr>
            <p:ph type="title" hasCustomPrompt="1"/>
          </p:nvPr>
        </p:nvSpPr>
        <p:spPr bwMode="auto">
          <a:xfrm>
            <a:off x="269302" y="2084186"/>
            <a:ext cx="6276530" cy="1793104"/>
          </a:xfrm>
          <a:noFill/>
        </p:spPr>
        <p:txBody>
          <a:bodyPr lIns="146304" tIns="91440" rIns="146304" bIns="91440" anchor="t" anchorCtr="0"/>
          <a:lstStyle>
            <a:lvl1pPr>
              <a:defRPr sz="5294" spc="-98" baseline="0">
                <a:solidFill>
                  <a:schemeClr val="tx1"/>
                </a:solidFill>
              </a:defRPr>
            </a:lvl1pPr>
          </a:lstStyle>
          <a:p>
            <a:r>
              <a:rPr lang="en-US" dirty="0"/>
              <a:t>Presentation title</a:t>
            </a:r>
          </a:p>
        </p:txBody>
      </p:sp>
      <p:sp>
        <p:nvSpPr>
          <p:cNvPr id="8"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dirty="0">
                <a:solidFill>
                  <a:srgbClr val="505050">
                    <a:lumMod val="75000"/>
                  </a:srgbClr>
                </a:solidFill>
              </a:rPr>
              <a:t>Microsoft Services</a:t>
            </a:r>
            <a:endParaRPr lang="en-US" sz="2353" dirty="0">
              <a:solidFill>
                <a:srgbClr val="505050">
                  <a:lumMod val="75000"/>
                </a:srgbClr>
              </a:solidFill>
              <a:latin typeface="Segoe UI"/>
            </a:endParaRPr>
          </a:p>
        </p:txBody>
      </p:sp>
      <p:pic>
        <p:nvPicPr>
          <p:cNvPr id="14" name="Picture 13"/>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149662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4_Title Slide Photo_Option">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7651515" y="1379959"/>
            <a:ext cx="4233857" cy="3005953"/>
          </a:xfr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3" name="Text Placeholder 2"/>
          <p:cNvSpPr>
            <a:spLocks noGrp="1"/>
          </p:cNvSpPr>
          <p:nvPr>
            <p:ph type="body" sz="quarter" idx="14" hasCustomPrompt="1"/>
          </p:nvPr>
        </p:nvSpPr>
        <p:spPr bwMode="auto">
          <a:xfrm>
            <a:off x="7649895" y="4385893"/>
            <a:ext cx="4233857" cy="885332"/>
          </a:xfrm>
        </p:spPr>
        <p:txBody>
          <a:bodyPr tIns="109728" bIns="109728">
            <a:noAutofit/>
          </a:bodyPr>
          <a:lstStyle>
            <a:lvl1pPr marL="0" indent="0">
              <a:spcBef>
                <a:spcPts val="0"/>
              </a:spcBef>
              <a:buNone/>
              <a:defRPr sz="3137">
                <a:solidFill>
                  <a:schemeClr val="bg1"/>
                </a:solidFill>
              </a:defRPr>
            </a:lvl1pPr>
          </a:lstStyle>
          <a:p>
            <a:pPr lvl="0"/>
            <a:r>
              <a:rPr lang="en-US" dirty="0"/>
              <a:t>Speaker Name</a:t>
            </a:r>
          </a:p>
        </p:txBody>
      </p:sp>
      <p:grpSp>
        <p:nvGrpSpPr>
          <p:cNvPr id="100" name="Group 99"/>
          <p:cNvGrpSpPr/>
          <p:nvPr userDrawn="1"/>
        </p:nvGrpSpPr>
        <p:grpSpPr>
          <a:xfrm>
            <a:off x="600790" y="864966"/>
            <a:ext cx="5747752" cy="5775568"/>
            <a:chOff x="612837" y="751557"/>
            <a:chExt cx="5863006" cy="5890545"/>
          </a:xfrm>
        </p:grpSpPr>
        <p:grpSp>
          <p:nvGrpSpPr>
            <p:cNvPr id="101" name="Group 9"/>
            <p:cNvGrpSpPr>
              <a:grpSpLocks noChangeAspect="1"/>
            </p:cNvGrpSpPr>
            <p:nvPr/>
          </p:nvGrpSpPr>
          <p:grpSpPr bwMode="auto">
            <a:xfrm>
              <a:off x="1123949" y="5598214"/>
              <a:ext cx="4987001" cy="1043888"/>
              <a:chOff x="-2860" y="2825"/>
              <a:chExt cx="2403" cy="503"/>
            </a:xfrm>
          </p:grpSpPr>
          <p:sp>
            <p:nvSpPr>
              <p:cNvPr id="180" name="Freeform 179"/>
              <p:cNvSpPr>
                <a:spLocks/>
              </p:cNvSpPr>
              <p:nvPr/>
            </p:nvSpPr>
            <p:spPr bwMode="auto">
              <a:xfrm>
                <a:off x="-2807" y="3227"/>
                <a:ext cx="2298" cy="101"/>
              </a:xfrm>
              <a:custGeom>
                <a:avLst/>
                <a:gdLst>
                  <a:gd name="T0" fmla="*/ 4 w 970"/>
                  <a:gd name="T1" fmla="*/ 0 h 42"/>
                  <a:gd name="T2" fmla="*/ 53 w 970"/>
                  <a:gd name="T3" fmla="*/ 41 h 42"/>
                  <a:gd name="T4" fmla="*/ 500 w 970"/>
                  <a:gd name="T5" fmla="*/ 42 h 42"/>
                  <a:gd name="T6" fmla="*/ 500 w 970"/>
                  <a:gd name="T7" fmla="*/ 42 h 42"/>
                  <a:gd name="T8" fmla="*/ 917 w 970"/>
                  <a:gd name="T9" fmla="*/ 41 h 42"/>
                  <a:gd name="T10" fmla="*/ 966 w 970"/>
                  <a:gd name="T11" fmla="*/ 0 h 42"/>
                  <a:gd name="T12" fmla="*/ 4 w 970"/>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970" h="42">
                    <a:moveTo>
                      <a:pt x="4" y="0"/>
                    </a:moveTo>
                    <a:cubicBezTo>
                      <a:pt x="0" y="16"/>
                      <a:pt x="3" y="40"/>
                      <a:pt x="53" y="41"/>
                    </a:cubicBezTo>
                    <a:cubicBezTo>
                      <a:pt x="91" y="42"/>
                      <a:pt x="297" y="42"/>
                      <a:pt x="500" y="42"/>
                    </a:cubicBezTo>
                    <a:cubicBezTo>
                      <a:pt x="500" y="42"/>
                      <a:pt x="500" y="42"/>
                      <a:pt x="500" y="42"/>
                    </a:cubicBezTo>
                    <a:cubicBezTo>
                      <a:pt x="693" y="42"/>
                      <a:pt x="881" y="42"/>
                      <a:pt x="917" y="41"/>
                    </a:cubicBezTo>
                    <a:cubicBezTo>
                      <a:pt x="967" y="40"/>
                      <a:pt x="970" y="16"/>
                      <a:pt x="966" y="0"/>
                    </a:cubicBezTo>
                    <a:lnTo>
                      <a:pt x="4" y="0"/>
                    </a:lnTo>
                    <a:close/>
                  </a:path>
                </a:pathLst>
              </a:custGeom>
              <a:solidFill>
                <a:schemeClr val="accent1">
                  <a:lumMod val="75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367"/>
                <a:endParaRPr lang="en-IN" sz="1765" dirty="0">
                  <a:solidFill>
                    <a:srgbClr val="505050"/>
                  </a:solidFill>
                </a:endParaRPr>
              </a:p>
            </p:txBody>
          </p:sp>
          <p:sp>
            <p:nvSpPr>
              <p:cNvPr id="181" name="Freeform 180"/>
              <p:cNvSpPr>
                <a:spLocks/>
              </p:cNvSpPr>
              <p:nvPr/>
            </p:nvSpPr>
            <p:spPr bwMode="auto">
              <a:xfrm>
                <a:off x="-2860" y="2825"/>
                <a:ext cx="2403" cy="445"/>
              </a:xfrm>
              <a:custGeom>
                <a:avLst/>
                <a:gdLst>
                  <a:gd name="T0" fmla="*/ 983 w 1014"/>
                  <a:gd name="T1" fmla="*/ 154 h 186"/>
                  <a:gd name="T2" fmla="*/ 812 w 1014"/>
                  <a:gd name="T3" fmla="*/ 12 h 186"/>
                  <a:gd name="T4" fmla="*/ 775 w 1014"/>
                  <a:gd name="T5" fmla="*/ 0 h 186"/>
                  <a:gd name="T6" fmla="*/ 239 w 1014"/>
                  <a:gd name="T7" fmla="*/ 0 h 186"/>
                  <a:gd name="T8" fmla="*/ 202 w 1014"/>
                  <a:gd name="T9" fmla="*/ 12 h 186"/>
                  <a:gd name="T10" fmla="*/ 31 w 1014"/>
                  <a:gd name="T11" fmla="*/ 154 h 186"/>
                  <a:gd name="T12" fmla="*/ 75 w 1014"/>
                  <a:gd name="T13" fmla="*/ 185 h 186"/>
                  <a:gd name="T14" fmla="*/ 522 w 1014"/>
                  <a:gd name="T15" fmla="*/ 185 h 186"/>
                  <a:gd name="T16" fmla="*/ 522 w 1014"/>
                  <a:gd name="T17" fmla="*/ 185 h 186"/>
                  <a:gd name="T18" fmla="*/ 939 w 1014"/>
                  <a:gd name="T19" fmla="*/ 185 h 186"/>
                  <a:gd name="T20" fmla="*/ 983 w 1014"/>
                  <a:gd name="T21" fmla="*/ 154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86">
                    <a:moveTo>
                      <a:pt x="983" y="154"/>
                    </a:moveTo>
                    <a:cubicBezTo>
                      <a:pt x="812" y="12"/>
                      <a:pt x="812" y="12"/>
                      <a:pt x="812" y="12"/>
                    </a:cubicBezTo>
                    <a:cubicBezTo>
                      <a:pt x="812" y="12"/>
                      <a:pt x="803" y="0"/>
                      <a:pt x="775" y="0"/>
                    </a:cubicBezTo>
                    <a:cubicBezTo>
                      <a:pt x="768" y="0"/>
                      <a:pt x="248" y="0"/>
                      <a:pt x="239" y="0"/>
                    </a:cubicBezTo>
                    <a:cubicBezTo>
                      <a:pt x="211" y="0"/>
                      <a:pt x="202" y="12"/>
                      <a:pt x="202" y="12"/>
                    </a:cubicBezTo>
                    <a:cubicBezTo>
                      <a:pt x="31" y="154"/>
                      <a:pt x="31" y="154"/>
                      <a:pt x="31" y="154"/>
                    </a:cubicBezTo>
                    <a:cubicBezTo>
                      <a:pt x="31" y="154"/>
                      <a:pt x="0" y="184"/>
                      <a:pt x="75" y="185"/>
                    </a:cubicBezTo>
                    <a:cubicBezTo>
                      <a:pt x="113" y="186"/>
                      <a:pt x="319" y="186"/>
                      <a:pt x="522" y="185"/>
                    </a:cubicBezTo>
                    <a:cubicBezTo>
                      <a:pt x="522" y="185"/>
                      <a:pt x="522" y="185"/>
                      <a:pt x="522" y="185"/>
                    </a:cubicBezTo>
                    <a:cubicBezTo>
                      <a:pt x="715" y="186"/>
                      <a:pt x="903" y="185"/>
                      <a:pt x="939" y="185"/>
                    </a:cubicBezTo>
                    <a:cubicBezTo>
                      <a:pt x="1014" y="184"/>
                      <a:pt x="983" y="154"/>
                      <a:pt x="983" y="154"/>
                    </a:cubicBezTo>
                    <a:close/>
                  </a:path>
                </a:pathLst>
              </a:custGeom>
              <a:solidFill>
                <a:schemeClr val="bg2"/>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367"/>
                <a:endParaRPr lang="en-IN" sz="1765" dirty="0">
                  <a:solidFill>
                    <a:srgbClr val="505050"/>
                  </a:solidFill>
                </a:endParaRPr>
              </a:p>
            </p:txBody>
          </p:sp>
          <p:sp>
            <p:nvSpPr>
              <p:cNvPr id="182" name="Freeform 181"/>
              <p:cNvSpPr>
                <a:spLocks/>
              </p:cNvSpPr>
              <p:nvPr/>
            </p:nvSpPr>
            <p:spPr bwMode="auto">
              <a:xfrm>
                <a:off x="-2623" y="2868"/>
                <a:ext cx="1934" cy="309"/>
              </a:xfrm>
              <a:custGeom>
                <a:avLst/>
                <a:gdLst>
                  <a:gd name="T0" fmla="*/ 0 w 1934"/>
                  <a:gd name="T1" fmla="*/ 309 h 309"/>
                  <a:gd name="T2" fmla="*/ 1934 w 1934"/>
                  <a:gd name="T3" fmla="*/ 309 h 309"/>
                  <a:gd name="T4" fmla="*/ 1602 w 1934"/>
                  <a:gd name="T5" fmla="*/ 0 h 309"/>
                  <a:gd name="T6" fmla="*/ 323 w 1934"/>
                  <a:gd name="T7" fmla="*/ 0 h 309"/>
                  <a:gd name="T8" fmla="*/ 0 w 1934"/>
                  <a:gd name="T9" fmla="*/ 309 h 309"/>
                </a:gdLst>
                <a:ahLst/>
                <a:cxnLst>
                  <a:cxn ang="0">
                    <a:pos x="T0" y="T1"/>
                  </a:cxn>
                  <a:cxn ang="0">
                    <a:pos x="T2" y="T3"/>
                  </a:cxn>
                  <a:cxn ang="0">
                    <a:pos x="T4" y="T5"/>
                  </a:cxn>
                  <a:cxn ang="0">
                    <a:pos x="T6" y="T7"/>
                  </a:cxn>
                  <a:cxn ang="0">
                    <a:pos x="T8" y="T9"/>
                  </a:cxn>
                </a:cxnLst>
                <a:rect l="0" t="0" r="r" b="b"/>
                <a:pathLst>
                  <a:path w="1934" h="309">
                    <a:moveTo>
                      <a:pt x="0" y="309"/>
                    </a:moveTo>
                    <a:lnTo>
                      <a:pt x="1934" y="309"/>
                    </a:lnTo>
                    <a:lnTo>
                      <a:pt x="1602" y="0"/>
                    </a:lnTo>
                    <a:lnTo>
                      <a:pt x="323" y="0"/>
                    </a:lnTo>
                    <a:lnTo>
                      <a:pt x="0" y="309"/>
                    </a:lnTo>
                    <a:close/>
                  </a:path>
                </a:pathLst>
              </a:custGeom>
              <a:solidFill>
                <a:schemeClr val="accent1">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367"/>
                <a:endParaRPr lang="en-IN" sz="1765" dirty="0">
                  <a:solidFill>
                    <a:srgbClr val="505050"/>
                  </a:solidFill>
                </a:endParaRPr>
              </a:p>
            </p:txBody>
          </p:sp>
          <p:sp>
            <p:nvSpPr>
              <p:cNvPr id="183" name="Oval 182"/>
              <p:cNvSpPr>
                <a:spLocks noChangeArrowheads="1"/>
              </p:cNvSpPr>
              <p:nvPr/>
            </p:nvSpPr>
            <p:spPr bwMode="auto">
              <a:xfrm>
                <a:off x="-1703" y="3197"/>
                <a:ext cx="94"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367"/>
                <a:endParaRPr lang="en-IN" sz="1765" dirty="0">
                  <a:solidFill>
                    <a:srgbClr val="505050"/>
                  </a:solidFill>
                </a:endParaRPr>
              </a:p>
            </p:txBody>
          </p:sp>
          <p:sp>
            <p:nvSpPr>
              <p:cNvPr id="184" name="Oval 183"/>
              <p:cNvSpPr>
                <a:spLocks noChangeArrowheads="1"/>
              </p:cNvSpPr>
              <p:nvPr/>
            </p:nvSpPr>
            <p:spPr bwMode="auto">
              <a:xfrm>
                <a:off x="-1580" y="3197"/>
                <a:ext cx="83"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367"/>
                <a:endParaRPr lang="en-IN" sz="1765" dirty="0">
                  <a:solidFill>
                    <a:srgbClr val="505050"/>
                  </a:solidFill>
                </a:endParaRPr>
              </a:p>
            </p:txBody>
          </p:sp>
          <p:sp>
            <p:nvSpPr>
              <p:cNvPr id="185" name="Oval 184"/>
              <p:cNvSpPr>
                <a:spLocks noChangeArrowheads="1"/>
              </p:cNvSpPr>
              <p:nvPr/>
            </p:nvSpPr>
            <p:spPr bwMode="auto">
              <a:xfrm>
                <a:off x="-1812" y="3197"/>
                <a:ext cx="80" cy="48"/>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367"/>
                <a:endParaRPr lang="en-IN" sz="1765" dirty="0">
                  <a:solidFill>
                    <a:srgbClr val="505050"/>
                  </a:solidFill>
                </a:endParaRPr>
              </a:p>
            </p:txBody>
          </p:sp>
          <p:sp>
            <p:nvSpPr>
              <p:cNvPr id="186" name="Oval 185"/>
              <p:cNvSpPr>
                <a:spLocks noChangeArrowheads="1"/>
              </p:cNvSpPr>
              <p:nvPr userDrawn="1"/>
            </p:nvSpPr>
            <p:spPr bwMode="auto">
              <a:xfrm>
                <a:off x="-715" y="3210"/>
                <a:ext cx="38" cy="22"/>
              </a:xfrm>
              <a:prstGeom prst="ellipse">
                <a:avLst/>
              </a:prstGeom>
              <a:solidFill>
                <a:schemeClr val="bg2">
                  <a:lumMod val="20000"/>
                  <a:lumOff val="80000"/>
                </a:schemeClr>
              </a:solidFill>
              <a:ln w="14288"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367"/>
                <a:endParaRPr lang="en-IN" sz="1765" dirty="0">
                  <a:solidFill>
                    <a:srgbClr val="505050"/>
                  </a:solidFill>
                </a:endParaRPr>
              </a:p>
            </p:txBody>
          </p:sp>
        </p:grpSp>
        <p:grpSp>
          <p:nvGrpSpPr>
            <p:cNvPr id="102" name="Group 101"/>
            <p:cNvGrpSpPr/>
            <p:nvPr/>
          </p:nvGrpSpPr>
          <p:grpSpPr>
            <a:xfrm>
              <a:off x="3175242" y="5933412"/>
              <a:ext cx="1067987" cy="391267"/>
              <a:chOff x="3175242" y="5933412"/>
              <a:chExt cx="1067987" cy="436823"/>
            </a:xfrm>
          </p:grpSpPr>
          <p:sp>
            <p:nvSpPr>
              <p:cNvPr id="171" name="Freeform 170"/>
              <p:cNvSpPr/>
              <p:nvPr/>
            </p:nvSpPr>
            <p:spPr bwMode="auto">
              <a:xfrm>
                <a:off x="3175242"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3">
                    <a:alpha val="28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72" name="Freeform 171"/>
              <p:cNvSpPr/>
              <p:nvPr/>
            </p:nvSpPr>
            <p:spPr bwMode="auto">
              <a:xfrm>
                <a:off x="330857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73" name="Freeform 172"/>
              <p:cNvSpPr/>
              <p:nvPr/>
            </p:nvSpPr>
            <p:spPr bwMode="auto">
              <a:xfrm>
                <a:off x="3451130"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74" name="Freeform 173"/>
              <p:cNvSpPr/>
              <p:nvPr/>
            </p:nvSpPr>
            <p:spPr bwMode="auto">
              <a:xfrm>
                <a:off x="3575984"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D83B0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75" name="Freeform 174"/>
              <p:cNvSpPr/>
              <p:nvPr/>
            </p:nvSpPr>
            <p:spPr bwMode="auto">
              <a:xfrm>
                <a:off x="3707236"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76" name="Freeform 175"/>
              <p:cNvSpPr/>
              <p:nvPr/>
            </p:nvSpPr>
            <p:spPr bwMode="auto">
              <a:xfrm>
                <a:off x="3831521"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chemeClr val="accent1">
                    <a:lumMod val="40000"/>
                    <a:lumOff val="60000"/>
                    <a:alpha val="4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77" name="Freeform 176"/>
              <p:cNvSpPr/>
              <p:nvPr/>
            </p:nvSpPr>
            <p:spPr bwMode="auto">
              <a:xfrm>
                <a:off x="397050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5C2D91">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78" name="Freeform 177"/>
              <p:cNvSpPr/>
              <p:nvPr/>
            </p:nvSpPr>
            <p:spPr bwMode="auto">
              <a:xfrm>
                <a:off x="4109497"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00BCF2">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79" name="Freeform 178"/>
              <p:cNvSpPr/>
              <p:nvPr/>
            </p:nvSpPr>
            <p:spPr bwMode="auto">
              <a:xfrm>
                <a:off x="4243229" y="5933412"/>
                <a:ext cx="0" cy="436823"/>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 name="connsiteX0" fmla="*/ 1843314 w 1843314"/>
                  <a:gd name="connsiteY0" fmla="*/ 1669143 h 1669143"/>
                  <a:gd name="connsiteX1" fmla="*/ 1843314 w 1843314"/>
                  <a:gd name="connsiteY1" fmla="*/ 1117600 h 1669143"/>
                  <a:gd name="connsiteX2" fmla="*/ 0 w 1843314"/>
                  <a:gd name="connsiteY2" fmla="*/ 0 h 1669143"/>
                  <a:gd name="connsiteX0" fmla="*/ 0 w 0"/>
                  <a:gd name="connsiteY0" fmla="*/ 551543 h 551543"/>
                  <a:gd name="connsiteX1" fmla="*/ 0 w 0"/>
                  <a:gd name="connsiteY1" fmla="*/ 0 h 551543"/>
                </a:gdLst>
                <a:ahLst/>
                <a:cxnLst>
                  <a:cxn ang="0">
                    <a:pos x="connsiteX0" y="connsiteY0"/>
                  </a:cxn>
                  <a:cxn ang="0">
                    <a:pos x="connsiteX1" y="connsiteY1"/>
                  </a:cxn>
                </a:cxnLst>
                <a:rect l="l" t="t" r="r" b="b"/>
                <a:pathLst>
                  <a:path h="551543">
                    <a:moveTo>
                      <a:pt x="0" y="551543"/>
                    </a:moveTo>
                    <a:lnTo>
                      <a:pt x="0" y="0"/>
                    </a:lnTo>
                  </a:path>
                </a:pathLst>
              </a:custGeom>
              <a:noFill/>
              <a:ln w="76200">
                <a:solidFill>
                  <a:srgbClr val="B4009E">
                    <a:alpha val="28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grpSp>
        <p:sp>
          <p:nvSpPr>
            <p:cNvPr id="103" name="Freeform 102"/>
            <p:cNvSpPr/>
            <p:nvPr/>
          </p:nvSpPr>
          <p:spPr>
            <a:xfrm>
              <a:off x="4326016" y="1113404"/>
              <a:ext cx="1559745" cy="914653"/>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00BCF2"/>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dirty="0">
                <a:solidFill>
                  <a:srgbClr val="FFFFFF"/>
                </a:solidFill>
              </a:endParaRPr>
            </a:p>
          </p:txBody>
        </p:sp>
        <p:sp>
          <p:nvSpPr>
            <p:cNvPr id="104" name="Freeform 103"/>
            <p:cNvSpPr/>
            <p:nvPr/>
          </p:nvSpPr>
          <p:spPr>
            <a:xfrm flipH="1">
              <a:off x="3615787" y="1972924"/>
              <a:ext cx="843704" cy="468878"/>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accent1">
                <a:lumMod val="40000"/>
                <a:lumOff val="60000"/>
              </a:schemeClr>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dirty="0">
                <a:solidFill>
                  <a:srgbClr val="FFFFFF"/>
                </a:solidFill>
              </a:endParaRPr>
            </a:p>
          </p:txBody>
        </p:sp>
        <p:sp>
          <p:nvSpPr>
            <p:cNvPr id="105" name="Freeform 104"/>
            <p:cNvSpPr/>
            <p:nvPr/>
          </p:nvSpPr>
          <p:spPr>
            <a:xfrm flipH="1">
              <a:off x="2369224" y="863590"/>
              <a:ext cx="1736456" cy="965015"/>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5C2D9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dirty="0">
                <a:solidFill>
                  <a:srgbClr val="FFFFFF"/>
                </a:solidFill>
              </a:endParaRPr>
            </a:p>
          </p:txBody>
        </p:sp>
        <p:sp>
          <p:nvSpPr>
            <p:cNvPr id="106" name="Freeform 105"/>
            <p:cNvSpPr/>
            <p:nvPr/>
          </p:nvSpPr>
          <p:spPr>
            <a:xfrm>
              <a:off x="612837" y="1564225"/>
              <a:ext cx="1956176" cy="108712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rgbClr val="107C10"/>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dirty="0">
                <a:solidFill>
                  <a:srgbClr val="FFFFFF"/>
                </a:solidFill>
              </a:endParaRPr>
            </a:p>
          </p:txBody>
        </p:sp>
        <p:sp>
          <p:nvSpPr>
            <p:cNvPr id="107" name="Freeform 106"/>
            <p:cNvSpPr/>
            <p:nvPr/>
          </p:nvSpPr>
          <p:spPr bwMode="auto">
            <a:xfrm>
              <a:off x="3407312" y="1800435"/>
              <a:ext cx="299924" cy="4156488"/>
            </a:xfrm>
            <a:custGeom>
              <a:avLst/>
              <a:gdLst>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709"/>
                <a:gd name="connsiteY0" fmla="*/ 5153891 h 5153891"/>
                <a:gd name="connsiteX1" fmla="*/ 378691 w 378709"/>
                <a:gd name="connsiteY1" fmla="*/ 4064000 h 5153891"/>
                <a:gd name="connsiteX2" fmla="*/ 0 w 378709"/>
                <a:gd name="connsiteY2" fmla="*/ 3823854 h 5153891"/>
                <a:gd name="connsiteX3" fmla="*/ 0 w 378709"/>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 name="connsiteX0" fmla="*/ 378691 w 378691"/>
                <a:gd name="connsiteY0" fmla="*/ 5153891 h 5153891"/>
                <a:gd name="connsiteX1" fmla="*/ 378691 w 378691"/>
                <a:gd name="connsiteY1" fmla="*/ 4064000 h 5153891"/>
                <a:gd name="connsiteX2" fmla="*/ 0 w 378691"/>
                <a:gd name="connsiteY2" fmla="*/ 3823854 h 5153891"/>
                <a:gd name="connsiteX3" fmla="*/ 0 w 378691"/>
                <a:gd name="connsiteY3" fmla="*/ 0 h 5153891"/>
              </a:gdLst>
              <a:ahLst/>
              <a:cxnLst>
                <a:cxn ang="0">
                  <a:pos x="connsiteX0" y="connsiteY0"/>
                </a:cxn>
                <a:cxn ang="0">
                  <a:pos x="connsiteX1" y="connsiteY1"/>
                </a:cxn>
                <a:cxn ang="0">
                  <a:pos x="connsiteX2" y="connsiteY2"/>
                </a:cxn>
                <a:cxn ang="0">
                  <a:pos x="connsiteX3" y="connsiteY3"/>
                </a:cxn>
              </a:cxnLst>
              <a:rect l="l" t="t" r="r" b="b"/>
              <a:pathLst>
                <a:path w="378691" h="5153891">
                  <a:moveTo>
                    <a:pt x="378691" y="5153891"/>
                  </a:moveTo>
                  <a:lnTo>
                    <a:pt x="378691" y="4064000"/>
                  </a:lnTo>
                  <a:lnTo>
                    <a:pt x="0" y="3823854"/>
                  </a:lnTo>
                  <a:lnTo>
                    <a:pt x="0"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08" name="Freeform 107"/>
            <p:cNvSpPr/>
            <p:nvPr/>
          </p:nvSpPr>
          <p:spPr bwMode="auto">
            <a:xfrm>
              <a:off x="3831521" y="2248113"/>
              <a:ext cx="219457" cy="3708811"/>
            </a:xfrm>
            <a:custGeom>
              <a:avLst/>
              <a:gdLst>
                <a:gd name="connsiteX0" fmla="*/ 0 w 277091"/>
                <a:gd name="connsiteY0" fmla="*/ 4682836 h 4682836"/>
                <a:gd name="connsiteX1" fmla="*/ 0 w 277091"/>
                <a:gd name="connsiteY1" fmla="*/ 3463636 h 4682836"/>
                <a:gd name="connsiteX2" fmla="*/ 277091 w 277091"/>
                <a:gd name="connsiteY2" fmla="*/ 3140363 h 4682836"/>
                <a:gd name="connsiteX3" fmla="*/ 277091 w 277091"/>
                <a:gd name="connsiteY3" fmla="*/ 0 h 4682836"/>
              </a:gdLst>
              <a:ahLst/>
              <a:cxnLst>
                <a:cxn ang="0">
                  <a:pos x="connsiteX0" y="connsiteY0"/>
                </a:cxn>
                <a:cxn ang="0">
                  <a:pos x="connsiteX1" y="connsiteY1"/>
                </a:cxn>
                <a:cxn ang="0">
                  <a:pos x="connsiteX2" y="connsiteY2"/>
                </a:cxn>
                <a:cxn ang="0">
                  <a:pos x="connsiteX3" y="connsiteY3"/>
                </a:cxn>
              </a:cxnLst>
              <a:rect l="l" t="t" r="r" b="b"/>
              <a:pathLst>
                <a:path w="277091" h="4682836">
                  <a:moveTo>
                    <a:pt x="0" y="4682836"/>
                  </a:moveTo>
                  <a:lnTo>
                    <a:pt x="0" y="3463636"/>
                  </a:lnTo>
                  <a:lnTo>
                    <a:pt x="277091" y="3140363"/>
                  </a:lnTo>
                  <a:lnTo>
                    <a:pt x="277091" y="0"/>
                  </a:lnTo>
                </a:path>
              </a:pathLst>
            </a:custGeom>
            <a:noFill/>
            <a:ln w="762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09" name="Freeform 108"/>
            <p:cNvSpPr/>
            <p:nvPr/>
          </p:nvSpPr>
          <p:spPr bwMode="auto">
            <a:xfrm>
              <a:off x="3970509" y="4157382"/>
              <a:ext cx="519381" cy="1799541"/>
            </a:xfrm>
            <a:custGeom>
              <a:avLst/>
              <a:gdLst>
                <a:gd name="connsiteX0" fmla="*/ 0 w 655782"/>
                <a:gd name="connsiteY0" fmla="*/ 2272146 h 2272146"/>
                <a:gd name="connsiteX1" fmla="*/ 0 w 655782"/>
                <a:gd name="connsiteY1" fmla="*/ 1099127 h 2272146"/>
                <a:gd name="connsiteX2" fmla="*/ 655782 w 655782"/>
                <a:gd name="connsiteY2" fmla="*/ 304800 h 2272146"/>
                <a:gd name="connsiteX3" fmla="*/ 655782 w 655782"/>
                <a:gd name="connsiteY3" fmla="*/ 0 h 2272146"/>
              </a:gdLst>
              <a:ahLst/>
              <a:cxnLst>
                <a:cxn ang="0">
                  <a:pos x="connsiteX0" y="connsiteY0"/>
                </a:cxn>
                <a:cxn ang="0">
                  <a:pos x="connsiteX1" y="connsiteY1"/>
                </a:cxn>
                <a:cxn ang="0">
                  <a:pos x="connsiteX2" y="connsiteY2"/>
                </a:cxn>
                <a:cxn ang="0">
                  <a:pos x="connsiteX3" y="connsiteY3"/>
                </a:cxn>
              </a:cxnLst>
              <a:rect l="l" t="t" r="r" b="b"/>
              <a:pathLst>
                <a:path w="655782" h="2272146">
                  <a:moveTo>
                    <a:pt x="0" y="2272146"/>
                  </a:moveTo>
                  <a:lnTo>
                    <a:pt x="0" y="1099127"/>
                  </a:lnTo>
                  <a:lnTo>
                    <a:pt x="655782" y="304800"/>
                  </a:lnTo>
                  <a:lnTo>
                    <a:pt x="655782" y="0"/>
                  </a:lnTo>
                </a:path>
              </a:pathLst>
            </a:custGeom>
            <a:noFill/>
            <a:ln w="762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10" name="Freeform 109"/>
            <p:cNvSpPr/>
            <p:nvPr/>
          </p:nvSpPr>
          <p:spPr bwMode="auto">
            <a:xfrm>
              <a:off x="4109497" y="1434297"/>
              <a:ext cx="790043" cy="4522628"/>
            </a:xfrm>
            <a:custGeom>
              <a:avLst/>
              <a:gdLst>
                <a:gd name="connsiteX0" fmla="*/ 0 w 997527"/>
                <a:gd name="connsiteY0" fmla="*/ 5421746 h 5421746"/>
                <a:gd name="connsiteX1" fmla="*/ 0 w 997527"/>
                <a:gd name="connsiteY1" fmla="*/ 4285673 h 5421746"/>
                <a:gd name="connsiteX2" fmla="*/ 997527 w 997527"/>
                <a:gd name="connsiteY2" fmla="*/ 3084946 h 5421746"/>
                <a:gd name="connsiteX3" fmla="*/ 997527 w 997527"/>
                <a:gd name="connsiteY3" fmla="*/ 0 h 5421746"/>
                <a:gd name="connsiteX0" fmla="*/ 0 w 997527"/>
                <a:gd name="connsiteY0" fmla="*/ 5710382 h 5710382"/>
                <a:gd name="connsiteX1" fmla="*/ 0 w 997527"/>
                <a:gd name="connsiteY1" fmla="*/ 4574309 h 5710382"/>
                <a:gd name="connsiteX2" fmla="*/ 997527 w 997527"/>
                <a:gd name="connsiteY2" fmla="*/ 3373582 h 5710382"/>
                <a:gd name="connsiteX3" fmla="*/ 997527 w 997527"/>
                <a:gd name="connsiteY3" fmla="*/ 0 h 5710382"/>
              </a:gdLst>
              <a:ahLst/>
              <a:cxnLst>
                <a:cxn ang="0">
                  <a:pos x="connsiteX0" y="connsiteY0"/>
                </a:cxn>
                <a:cxn ang="0">
                  <a:pos x="connsiteX1" y="connsiteY1"/>
                </a:cxn>
                <a:cxn ang="0">
                  <a:pos x="connsiteX2" y="connsiteY2"/>
                </a:cxn>
                <a:cxn ang="0">
                  <a:pos x="connsiteX3" y="connsiteY3"/>
                </a:cxn>
              </a:cxnLst>
              <a:rect l="l" t="t" r="r" b="b"/>
              <a:pathLst>
                <a:path w="997527" h="5710382">
                  <a:moveTo>
                    <a:pt x="0" y="5710382"/>
                  </a:moveTo>
                  <a:lnTo>
                    <a:pt x="0" y="4574309"/>
                  </a:lnTo>
                  <a:lnTo>
                    <a:pt x="997527" y="3373582"/>
                  </a:lnTo>
                  <a:lnTo>
                    <a:pt x="997527" y="0"/>
                  </a:lnTo>
                </a:path>
              </a:pathLst>
            </a:custGeom>
            <a:noFill/>
            <a:ln w="76200">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11" name="Freeform 110"/>
            <p:cNvSpPr/>
            <p:nvPr/>
          </p:nvSpPr>
          <p:spPr bwMode="auto">
            <a:xfrm>
              <a:off x="2529412" y="4367696"/>
              <a:ext cx="921718" cy="1587400"/>
            </a:xfrm>
            <a:custGeom>
              <a:avLst/>
              <a:gdLst>
                <a:gd name="connsiteX0" fmla="*/ 1163782 w 1163782"/>
                <a:gd name="connsiteY0" fmla="*/ 2004291 h 2004291"/>
                <a:gd name="connsiteX1" fmla="*/ 1163782 w 1163782"/>
                <a:gd name="connsiteY1" fmla="*/ 1256145 h 2004291"/>
                <a:gd name="connsiteX2" fmla="*/ 0 w 1163782"/>
                <a:gd name="connsiteY2" fmla="*/ 554182 h 2004291"/>
                <a:gd name="connsiteX3" fmla="*/ 0 w 1163782"/>
                <a:gd name="connsiteY3" fmla="*/ 0 h 2004291"/>
              </a:gdLst>
              <a:ahLst/>
              <a:cxnLst>
                <a:cxn ang="0">
                  <a:pos x="connsiteX0" y="connsiteY0"/>
                </a:cxn>
                <a:cxn ang="0">
                  <a:pos x="connsiteX1" y="connsiteY1"/>
                </a:cxn>
                <a:cxn ang="0">
                  <a:pos x="connsiteX2" y="connsiteY2"/>
                </a:cxn>
                <a:cxn ang="0">
                  <a:pos x="connsiteX3" y="connsiteY3"/>
                </a:cxn>
              </a:cxnLst>
              <a:rect l="l" t="t" r="r" b="b"/>
              <a:pathLst>
                <a:path w="1163782" h="2004291">
                  <a:moveTo>
                    <a:pt x="1163782" y="2004291"/>
                  </a:moveTo>
                  <a:lnTo>
                    <a:pt x="1163782" y="1256145"/>
                  </a:lnTo>
                  <a:lnTo>
                    <a:pt x="0" y="554182"/>
                  </a:lnTo>
                  <a:lnTo>
                    <a:pt x="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12" name="Freeform 111"/>
            <p:cNvSpPr/>
            <p:nvPr/>
          </p:nvSpPr>
          <p:spPr bwMode="auto">
            <a:xfrm>
              <a:off x="2277125" y="3431348"/>
              <a:ext cx="1031446" cy="2523747"/>
            </a:xfrm>
            <a:custGeom>
              <a:avLst/>
              <a:gdLst>
                <a:gd name="connsiteX0" fmla="*/ 1302327 w 1302327"/>
                <a:gd name="connsiteY0" fmla="*/ 3186546 h 3186546"/>
                <a:gd name="connsiteX1" fmla="*/ 1302327 w 1302327"/>
                <a:gd name="connsiteY1" fmla="*/ 2530764 h 3186546"/>
                <a:gd name="connsiteX2" fmla="*/ 0 w 1302327"/>
                <a:gd name="connsiteY2" fmla="*/ 1727200 h 3186546"/>
                <a:gd name="connsiteX3" fmla="*/ 0 w 1302327"/>
                <a:gd name="connsiteY3" fmla="*/ 0 h 3186546"/>
              </a:gdLst>
              <a:ahLst/>
              <a:cxnLst>
                <a:cxn ang="0">
                  <a:pos x="connsiteX0" y="connsiteY0"/>
                </a:cxn>
                <a:cxn ang="0">
                  <a:pos x="connsiteX1" y="connsiteY1"/>
                </a:cxn>
                <a:cxn ang="0">
                  <a:pos x="connsiteX2" y="connsiteY2"/>
                </a:cxn>
                <a:cxn ang="0">
                  <a:pos x="connsiteX3" y="connsiteY3"/>
                </a:cxn>
              </a:cxnLst>
              <a:rect l="l" t="t" r="r" b="b"/>
              <a:pathLst>
                <a:path w="1302327" h="3186546">
                  <a:moveTo>
                    <a:pt x="1302327" y="3186546"/>
                  </a:moveTo>
                  <a:lnTo>
                    <a:pt x="1302327" y="2530764"/>
                  </a:lnTo>
                  <a:lnTo>
                    <a:pt x="0" y="1727200"/>
                  </a:lnTo>
                  <a:lnTo>
                    <a:pt x="0" y="0"/>
                  </a:lnTo>
                </a:path>
              </a:pathLst>
            </a:custGeom>
            <a:noFill/>
            <a:ln w="762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13" name="Freeform 112"/>
            <p:cNvSpPr/>
            <p:nvPr/>
          </p:nvSpPr>
          <p:spPr bwMode="auto">
            <a:xfrm>
              <a:off x="1715334" y="2470967"/>
              <a:ext cx="1459908" cy="3484128"/>
            </a:xfrm>
            <a:custGeom>
              <a:avLst/>
              <a:gdLst>
                <a:gd name="connsiteX0" fmla="*/ 1843314 w 1843314"/>
                <a:gd name="connsiteY0" fmla="*/ 4412343 h 4412343"/>
                <a:gd name="connsiteX1" fmla="*/ 1843314 w 1843314"/>
                <a:gd name="connsiteY1" fmla="*/ 3860800 h 4412343"/>
                <a:gd name="connsiteX2" fmla="*/ 0 w 1843314"/>
                <a:gd name="connsiteY2" fmla="*/ 2743200 h 4412343"/>
                <a:gd name="connsiteX3" fmla="*/ 0 w 1843314"/>
                <a:gd name="connsiteY3" fmla="*/ 0 h 4412343"/>
              </a:gdLst>
              <a:ahLst/>
              <a:cxnLst>
                <a:cxn ang="0">
                  <a:pos x="connsiteX0" y="connsiteY0"/>
                </a:cxn>
                <a:cxn ang="0">
                  <a:pos x="connsiteX1" y="connsiteY1"/>
                </a:cxn>
                <a:cxn ang="0">
                  <a:pos x="connsiteX2" y="connsiteY2"/>
                </a:cxn>
                <a:cxn ang="0">
                  <a:pos x="connsiteX3" y="connsiteY3"/>
                </a:cxn>
              </a:cxnLst>
              <a:rect l="l" t="t" r="r" b="b"/>
              <a:pathLst>
                <a:path w="1843314" h="4412343">
                  <a:moveTo>
                    <a:pt x="1843314" y="4412343"/>
                  </a:moveTo>
                  <a:lnTo>
                    <a:pt x="1843314" y="3860800"/>
                  </a:lnTo>
                  <a:lnTo>
                    <a:pt x="0" y="2743200"/>
                  </a:lnTo>
                  <a:lnTo>
                    <a:pt x="0" y="0"/>
                  </a:lnTo>
                </a:path>
              </a:pathLst>
            </a:custGeom>
            <a:noFill/>
            <a:ln w="762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grpSp>
          <p:nvGrpSpPr>
            <p:cNvPr id="114" name="Group 113"/>
            <p:cNvGrpSpPr/>
            <p:nvPr/>
          </p:nvGrpSpPr>
          <p:grpSpPr>
            <a:xfrm>
              <a:off x="1628067" y="897487"/>
              <a:ext cx="592741" cy="596020"/>
              <a:chOff x="1384862" y="1213712"/>
              <a:chExt cx="526613" cy="529527"/>
            </a:xfrm>
            <a:solidFill>
              <a:schemeClr val="accent6"/>
            </a:solidFill>
            <a:effectLst/>
          </p:grpSpPr>
          <p:sp>
            <p:nvSpPr>
              <p:cNvPr id="169" name="Freeform 86"/>
              <p:cNvSpPr>
                <a:spLocks noEditPoints="1"/>
              </p:cNvSpPr>
              <p:nvPr userDrawn="1"/>
            </p:nvSpPr>
            <p:spPr bwMode="black">
              <a:xfrm>
                <a:off x="1384862" y="121371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70" name="Oval 87"/>
              <p:cNvSpPr>
                <a:spLocks noChangeArrowheads="1"/>
              </p:cNvSpPr>
              <p:nvPr userDrawn="1"/>
            </p:nvSpPr>
            <p:spPr bwMode="black">
              <a:xfrm>
                <a:off x="1599323" y="1438800"/>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15" name="Group 114"/>
            <p:cNvGrpSpPr/>
            <p:nvPr/>
          </p:nvGrpSpPr>
          <p:grpSpPr>
            <a:xfrm>
              <a:off x="4187481" y="3662721"/>
              <a:ext cx="592741" cy="596020"/>
              <a:chOff x="1192991" y="986572"/>
              <a:chExt cx="526613" cy="529527"/>
            </a:xfrm>
            <a:solidFill>
              <a:schemeClr val="accent4"/>
            </a:solidFill>
            <a:effectLst/>
          </p:grpSpPr>
          <p:sp>
            <p:nvSpPr>
              <p:cNvPr id="167" name="Freeform 86"/>
              <p:cNvSpPr>
                <a:spLocks noEditPoints="1"/>
              </p:cNvSpPr>
              <p:nvPr userDrawn="1"/>
            </p:nvSpPr>
            <p:spPr bwMode="black">
              <a:xfrm>
                <a:off x="1192991" y="986572"/>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68" name="Oval 87"/>
              <p:cNvSpPr>
                <a:spLocks noChangeArrowheads="1"/>
              </p:cNvSpPr>
              <p:nvPr userDrawn="1"/>
            </p:nvSpPr>
            <p:spPr bwMode="black">
              <a:xfrm>
                <a:off x="1407452" y="1211659"/>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16" name="Group 115"/>
            <p:cNvGrpSpPr/>
            <p:nvPr/>
          </p:nvGrpSpPr>
          <p:grpSpPr>
            <a:xfrm>
              <a:off x="5562569" y="3811694"/>
              <a:ext cx="592741" cy="596020"/>
              <a:chOff x="1169858" y="919275"/>
              <a:chExt cx="526613" cy="529527"/>
            </a:xfrm>
            <a:solidFill>
              <a:schemeClr val="bg2"/>
            </a:solidFill>
            <a:effectLst/>
          </p:grpSpPr>
          <p:sp>
            <p:nvSpPr>
              <p:cNvPr id="165"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66"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17" name="Group 116"/>
            <p:cNvGrpSpPr/>
            <p:nvPr/>
          </p:nvGrpSpPr>
          <p:grpSpPr>
            <a:xfrm>
              <a:off x="2251226" y="3920245"/>
              <a:ext cx="592741" cy="596020"/>
              <a:chOff x="1169858" y="919275"/>
              <a:chExt cx="526613" cy="529527"/>
            </a:xfrm>
            <a:solidFill>
              <a:schemeClr val="accent2"/>
            </a:solidFill>
            <a:effectLst/>
          </p:grpSpPr>
          <p:sp>
            <p:nvSpPr>
              <p:cNvPr id="16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63" name="Oval 87"/>
              <p:cNvSpPr>
                <a:spLocks noChangeArrowheads="1"/>
              </p:cNvSpPr>
              <p:nvPr userDrawn="1"/>
            </p:nvSpPr>
            <p:spPr bwMode="black">
              <a:xfrm>
                <a:off x="1327919" y="1087978"/>
                <a:ext cx="210492" cy="210434"/>
              </a:xfrm>
              <a:prstGeom prst="ellipse">
                <a:avLst/>
              </a:prstGeom>
              <a:solidFill>
                <a:schemeClr val="tx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64"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18" name="Group 117"/>
            <p:cNvGrpSpPr/>
            <p:nvPr/>
          </p:nvGrpSpPr>
          <p:grpSpPr>
            <a:xfrm>
              <a:off x="1979416" y="2931272"/>
              <a:ext cx="592741" cy="596020"/>
              <a:chOff x="1169858" y="919275"/>
              <a:chExt cx="526613" cy="529527"/>
            </a:xfrm>
            <a:solidFill>
              <a:schemeClr val="bg2"/>
            </a:solidFill>
            <a:effectLst/>
          </p:grpSpPr>
          <p:sp>
            <p:nvSpPr>
              <p:cNvPr id="16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6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19" name="Group 118"/>
            <p:cNvGrpSpPr/>
            <p:nvPr/>
          </p:nvGrpSpPr>
          <p:grpSpPr>
            <a:xfrm>
              <a:off x="1087443" y="3772491"/>
              <a:ext cx="353569" cy="355525"/>
              <a:chOff x="1169858" y="919275"/>
              <a:chExt cx="526613" cy="529527"/>
            </a:xfrm>
            <a:solidFill>
              <a:schemeClr val="accent2"/>
            </a:solidFill>
            <a:effectLst/>
          </p:grpSpPr>
          <p:sp>
            <p:nvSpPr>
              <p:cNvPr id="15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5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20" name="Group 119"/>
            <p:cNvGrpSpPr/>
            <p:nvPr/>
          </p:nvGrpSpPr>
          <p:grpSpPr>
            <a:xfrm>
              <a:off x="2808843" y="2093298"/>
              <a:ext cx="353569" cy="355525"/>
              <a:chOff x="1169858" y="919275"/>
              <a:chExt cx="526613" cy="529527"/>
            </a:xfrm>
            <a:solidFill>
              <a:schemeClr val="tx2"/>
            </a:solidFill>
            <a:effectLst/>
          </p:grpSpPr>
          <p:sp>
            <p:nvSpPr>
              <p:cNvPr id="15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5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21" name="Group 120"/>
            <p:cNvGrpSpPr/>
            <p:nvPr/>
          </p:nvGrpSpPr>
          <p:grpSpPr>
            <a:xfrm>
              <a:off x="3907404" y="751557"/>
              <a:ext cx="353569" cy="355525"/>
              <a:chOff x="1169858" y="919275"/>
              <a:chExt cx="526613" cy="529527"/>
            </a:xfrm>
            <a:solidFill>
              <a:schemeClr val="bg2"/>
            </a:solidFill>
            <a:effectLst/>
          </p:grpSpPr>
          <p:sp>
            <p:nvSpPr>
              <p:cNvPr id="154"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55"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22" name="Group 121"/>
            <p:cNvGrpSpPr/>
            <p:nvPr/>
          </p:nvGrpSpPr>
          <p:grpSpPr>
            <a:xfrm>
              <a:off x="4368105" y="2793107"/>
              <a:ext cx="353569" cy="355525"/>
              <a:chOff x="1169858" y="919275"/>
              <a:chExt cx="526613" cy="529527"/>
            </a:xfrm>
            <a:solidFill>
              <a:schemeClr val="bg2"/>
            </a:solidFill>
            <a:effectLst/>
          </p:grpSpPr>
          <p:sp>
            <p:nvSpPr>
              <p:cNvPr id="152"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53"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23" name="Group 122"/>
            <p:cNvGrpSpPr/>
            <p:nvPr/>
          </p:nvGrpSpPr>
          <p:grpSpPr>
            <a:xfrm>
              <a:off x="3573191" y="4403674"/>
              <a:ext cx="353569" cy="355525"/>
              <a:chOff x="1169858" y="919275"/>
              <a:chExt cx="526613" cy="529527"/>
            </a:xfrm>
            <a:solidFill>
              <a:schemeClr val="accent6"/>
            </a:solidFill>
            <a:effectLst/>
          </p:grpSpPr>
          <p:sp>
            <p:nvSpPr>
              <p:cNvPr id="150"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51"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grpSp>
          <p:nvGrpSpPr>
            <p:cNvPr id="124" name="Group 123"/>
            <p:cNvGrpSpPr/>
            <p:nvPr/>
          </p:nvGrpSpPr>
          <p:grpSpPr>
            <a:xfrm>
              <a:off x="4469596" y="5087159"/>
              <a:ext cx="353569" cy="355525"/>
              <a:chOff x="1169858" y="919275"/>
              <a:chExt cx="526613" cy="529527"/>
            </a:xfrm>
            <a:solidFill>
              <a:schemeClr val="accent3"/>
            </a:solidFill>
            <a:effectLst/>
          </p:grpSpPr>
          <p:sp>
            <p:nvSpPr>
              <p:cNvPr id="148"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49"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sp>
          <p:nvSpPr>
            <p:cNvPr id="125" name="Freeform 124"/>
            <p:cNvSpPr/>
            <p:nvPr/>
          </p:nvSpPr>
          <p:spPr>
            <a:xfrm flipH="1">
              <a:off x="2595509" y="2553835"/>
              <a:ext cx="1857837" cy="1089458"/>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D83B01"/>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dirty="0">
                <a:solidFill>
                  <a:srgbClr val="FFFFFF"/>
                </a:solidFill>
              </a:endParaRPr>
            </a:p>
          </p:txBody>
        </p:sp>
        <p:sp>
          <p:nvSpPr>
            <p:cNvPr id="126" name="Freeform 73"/>
            <p:cNvSpPr>
              <a:spLocks noEditPoints="1"/>
            </p:cNvSpPr>
            <p:nvPr userDrawn="1"/>
          </p:nvSpPr>
          <p:spPr bwMode="black">
            <a:xfrm>
              <a:off x="2960155" y="1066142"/>
              <a:ext cx="673900" cy="650559"/>
            </a:xfrm>
            <a:custGeom>
              <a:avLst/>
              <a:gdLst>
                <a:gd name="T0" fmla="*/ 1799 w 2278"/>
                <a:gd name="T1" fmla="*/ 879 h 2201"/>
                <a:gd name="T2" fmla="*/ 1711 w 2278"/>
                <a:gd name="T3" fmla="*/ 335 h 2201"/>
                <a:gd name="T4" fmla="*/ 1363 w 2278"/>
                <a:gd name="T5" fmla="*/ 315 h 2201"/>
                <a:gd name="T6" fmla="*/ 1068 w 2278"/>
                <a:gd name="T7" fmla="*/ 0 h 2201"/>
                <a:gd name="T8" fmla="*/ 810 w 2278"/>
                <a:gd name="T9" fmla="*/ 412 h 2201"/>
                <a:gd name="T10" fmla="*/ 408 w 2278"/>
                <a:gd name="T11" fmla="*/ 325 h 2201"/>
                <a:gd name="T12" fmla="*/ 246 w 2278"/>
                <a:gd name="T13" fmla="*/ 841 h 2201"/>
                <a:gd name="T14" fmla="*/ 0 w 2278"/>
                <a:gd name="T15" fmla="*/ 1138 h 2201"/>
                <a:gd name="T16" fmla="*/ 338 w 2278"/>
                <a:gd name="T17" fmla="*/ 1396 h 2201"/>
                <a:gd name="T18" fmla="*/ 166 w 2278"/>
                <a:gd name="T19" fmla="*/ 1885 h 2201"/>
                <a:gd name="T20" fmla="*/ 769 w 2278"/>
                <a:gd name="T21" fmla="*/ 1966 h 2201"/>
                <a:gd name="T22" fmla="*/ 1053 w 2278"/>
                <a:gd name="T23" fmla="*/ 2200 h 2201"/>
                <a:gd name="T24" fmla="*/ 1081 w 2278"/>
                <a:gd name="T25" fmla="*/ 2201 h 2201"/>
                <a:gd name="T26" fmla="*/ 1184 w 2278"/>
                <a:gd name="T27" fmla="*/ 1949 h 2201"/>
                <a:gd name="T28" fmla="*/ 1666 w 2278"/>
                <a:gd name="T29" fmla="*/ 1872 h 2201"/>
                <a:gd name="T30" fmla="*/ 1874 w 2278"/>
                <a:gd name="T31" fmla="*/ 1743 h 2201"/>
                <a:gd name="T32" fmla="*/ 2060 w 2278"/>
                <a:gd name="T33" fmla="*/ 1273 h 2201"/>
                <a:gd name="T34" fmla="*/ 1940 w 2278"/>
                <a:gd name="T35" fmla="*/ 1369 h 2201"/>
                <a:gd name="T36" fmla="*/ 1385 w 2278"/>
                <a:gd name="T37" fmla="*/ 1279 h 2201"/>
                <a:gd name="T38" fmla="*/ 1837 w 2278"/>
                <a:gd name="T39" fmla="*/ 1733 h 2201"/>
                <a:gd name="T40" fmla="*/ 1302 w 2278"/>
                <a:gd name="T41" fmla="*/ 1393 h 2201"/>
                <a:gd name="T42" fmla="*/ 1433 w 2278"/>
                <a:gd name="T43" fmla="*/ 1759 h 2201"/>
                <a:gd name="T44" fmla="*/ 1193 w 2278"/>
                <a:gd name="T45" fmla="*/ 1461 h 2201"/>
                <a:gd name="T46" fmla="*/ 1156 w 2278"/>
                <a:gd name="T47" fmla="*/ 1924 h 2201"/>
                <a:gd name="T48" fmla="*/ 1053 w 2278"/>
                <a:gd name="T49" fmla="*/ 1484 h 2201"/>
                <a:gd name="T50" fmla="*/ 878 w 2278"/>
                <a:gd name="T51" fmla="*/ 1857 h 2201"/>
                <a:gd name="T52" fmla="*/ 804 w 2278"/>
                <a:gd name="T53" fmla="*/ 1753 h 2201"/>
                <a:gd name="T54" fmla="*/ 438 w 2278"/>
                <a:gd name="T55" fmla="*/ 1789 h 2201"/>
                <a:gd name="T56" fmla="*/ 369 w 2278"/>
                <a:gd name="T57" fmla="*/ 1741 h 2201"/>
                <a:gd name="T58" fmla="*/ 551 w 2278"/>
                <a:gd name="T59" fmla="*/ 1362 h 2201"/>
                <a:gd name="T60" fmla="*/ 447 w 2278"/>
                <a:gd name="T61" fmla="*/ 1287 h 2201"/>
                <a:gd name="T62" fmla="*/ 723 w 2278"/>
                <a:gd name="T63" fmla="*/ 1153 h 2201"/>
                <a:gd name="T64" fmla="*/ 253 w 2278"/>
                <a:gd name="T65" fmla="*/ 1023 h 2201"/>
                <a:gd name="T66" fmla="*/ 745 w 2278"/>
                <a:gd name="T67" fmla="*/ 1014 h 2201"/>
                <a:gd name="T68" fmla="*/ 386 w 2278"/>
                <a:gd name="T69" fmla="*/ 736 h 2201"/>
                <a:gd name="T70" fmla="*/ 813 w 2278"/>
                <a:gd name="T71" fmla="*/ 904 h 2201"/>
                <a:gd name="T72" fmla="*/ 701 w 2278"/>
                <a:gd name="T73" fmla="*/ 530 h 2201"/>
                <a:gd name="T74" fmla="*/ 944 w 2278"/>
                <a:gd name="T75" fmla="*/ 815 h 2201"/>
                <a:gd name="T76" fmla="*/ 996 w 2278"/>
                <a:gd name="T77" fmla="*/ 287 h 2201"/>
                <a:gd name="T78" fmla="*/ 1083 w 2278"/>
                <a:gd name="T79" fmla="*/ 792 h 2201"/>
                <a:gd name="T80" fmla="*/ 1253 w 2278"/>
                <a:gd name="T81" fmla="*/ 424 h 2201"/>
                <a:gd name="T82" fmla="*/ 1331 w 2278"/>
                <a:gd name="T83" fmla="*/ 529 h 2201"/>
                <a:gd name="T84" fmla="*/ 1558 w 2278"/>
                <a:gd name="T85" fmla="*/ 488 h 2201"/>
                <a:gd name="T86" fmla="*/ 1618 w 2278"/>
                <a:gd name="T87" fmla="*/ 610 h 2201"/>
                <a:gd name="T88" fmla="*/ 1586 w 2278"/>
                <a:gd name="T89" fmla="*/ 914 h 2201"/>
                <a:gd name="T90" fmla="*/ 1690 w 2278"/>
                <a:gd name="T91" fmla="*/ 989 h 2201"/>
                <a:gd name="T92" fmla="*/ 1414 w 2278"/>
                <a:gd name="T93" fmla="*/ 1123 h 2201"/>
                <a:gd name="T94" fmla="*/ 2028 w 2278"/>
                <a:gd name="T95" fmla="*/ 1253 h 2201"/>
                <a:gd name="T96" fmla="*/ 1292 w 2278"/>
                <a:gd name="T97" fmla="*/ 936 h 2201"/>
                <a:gd name="T98" fmla="*/ 1083 w 2278"/>
                <a:gd name="T99" fmla="*/ 837 h 2201"/>
                <a:gd name="T100" fmla="*/ 945 w 2278"/>
                <a:gd name="T101" fmla="*/ 863 h 2201"/>
                <a:gd name="T102" fmla="*/ 787 w 2278"/>
                <a:gd name="T103" fmla="*/ 1031 h 2201"/>
                <a:gd name="T104" fmla="*/ 787 w 2278"/>
                <a:gd name="T105" fmla="*/ 1245 h 2201"/>
                <a:gd name="T106" fmla="*/ 945 w 2278"/>
                <a:gd name="T107" fmla="*/ 1412 h 2201"/>
                <a:gd name="T108" fmla="*/ 1083 w 2278"/>
                <a:gd name="T109" fmla="*/ 1439 h 2201"/>
                <a:gd name="T110" fmla="*/ 1292 w 2278"/>
                <a:gd name="T111" fmla="*/ 1340 h 2201"/>
                <a:gd name="T112" fmla="*/ 1370 w 2278"/>
                <a:gd name="T113" fmla="*/ 1138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78" h="2201">
                  <a:moveTo>
                    <a:pt x="2125" y="983"/>
                  </a:moveTo>
                  <a:cubicBezTo>
                    <a:pt x="2074" y="983"/>
                    <a:pt x="2030" y="1007"/>
                    <a:pt x="2002" y="1045"/>
                  </a:cubicBezTo>
                  <a:cubicBezTo>
                    <a:pt x="1787" y="929"/>
                    <a:pt x="1787" y="929"/>
                    <a:pt x="1787" y="929"/>
                  </a:cubicBezTo>
                  <a:cubicBezTo>
                    <a:pt x="1795" y="914"/>
                    <a:pt x="1799" y="897"/>
                    <a:pt x="1799" y="879"/>
                  </a:cubicBezTo>
                  <a:cubicBezTo>
                    <a:pt x="1799" y="828"/>
                    <a:pt x="1764" y="785"/>
                    <a:pt x="1715" y="773"/>
                  </a:cubicBezTo>
                  <a:cubicBezTo>
                    <a:pt x="1729" y="640"/>
                    <a:pt x="1729" y="640"/>
                    <a:pt x="1729" y="640"/>
                  </a:cubicBezTo>
                  <a:cubicBezTo>
                    <a:pt x="1805" y="630"/>
                    <a:pt x="1863" y="566"/>
                    <a:pt x="1863" y="488"/>
                  </a:cubicBezTo>
                  <a:cubicBezTo>
                    <a:pt x="1863" y="404"/>
                    <a:pt x="1795" y="335"/>
                    <a:pt x="1711" y="335"/>
                  </a:cubicBezTo>
                  <a:cubicBezTo>
                    <a:pt x="1645" y="335"/>
                    <a:pt x="1589" y="377"/>
                    <a:pt x="1567" y="435"/>
                  </a:cubicBezTo>
                  <a:cubicBezTo>
                    <a:pt x="1472" y="427"/>
                    <a:pt x="1472" y="427"/>
                    <a:pt x="1472" y="427"/>
                  </a:cubicBezTo>
                  <a:cubicBezTo>
                    <a:pt x="1472" y="426"/>
                    <a:pt x="1472" y="425"/>
                    <a:pt x="1472" y="424"/>
                  </a:cubicBezTo>
                  <a:cubicBezTo>
                    <a:pt x="1472" y="364"/>
                    <a:pt x="1423" y="315"/>
                    <a:pt x="1363" y="315"/>
                  </a:cubicBezTo>
                  <a:cubicBezTo>
                    <a:pt x="1334" y="315"/>
                    <a:pt x="1309" y="326"/>
                    <a:pt x="1289" y="343"/>
                  </a:cubicBezTo>
                  <a:cubicBezTo>
                    <a:pt x="1187" y="250"/>
                    <a:pt x="1187" y="250"/>
                    <a:pt x="1187" y="250"/>
                  </a:cubicBezTo>
                  <a:cubicBezTo>
                    <a:pt x="1208" y="223"/>
                    <a:pt x="1221" y="190"/>
                    <a:pt x="1221" y="153"/>
                  </a:cubicBezTo>
                  <a:cubicBezTo>
                    <a:pt x="1221" y="69"/>
                    <a:pt x="1153" y="0"/>
                    <a:pt x="1068" y="0"/>
                  </a:cubicBezTo>
                  <a:cubicBezTo>
                    <a:pt x="984" y="0"/>
                    <a:pt x="916" y="69"/>
                    <a:pt x="916" y="153"/>
                  </a:cubicBezTo>
                  <a:cubicBezTo>
                    <a:pt x="916" y="197"/>
                    <a:pt x="935" y="237"/>
                    <a:pt x="965" y="265"/>
                  </a:cubicBezTo>
                  <a:cubicBezTo>
                    <a:pt x="856" y="422"/>
                    <a:pt x="856" y="422"/>
                    <a:pt x="856" y="422"/>
                  </a:cubicBezTo>
                  <a:cubicBezTo>
                    <a:pt x="842" y="416"/>
                    <a:pt x="827" y="412"/>
                    <a:pt x="810" y="412"/>
                  </a:cubicBezTo>
                  <a:cubicBezTo>
                    <a:pt x="760" y="412"/>
                    <a:pt x="717" y="446"/>
                    <a:pt x="705" y="493"/>
                  </a:cubicBezTo>
                  <a:cubicBezTo>
                    <a:pt x="561" y="480"/>
                    <a:pt x="561" y="480"/>
                    <a:pt x="561" y="480"/>
                  </a:cubicBezTo>
                  <a:cubicBezTo>
                    <a:pt x="561" y="480"/>
                    <a:pt x="561" y="479"/>
                    <a:pt x="561" y="478"/>
                  </a:cubicBezTo>
                  <a:cubicBezTo>
                    <a:pt x="561" y="394"/>
                    <a:pt x="493" y="325"/>
                    <a:pt x="408" y="325"/>
                  </a:cubicBezTo>
                  <a:cubicBezTo>
                    <a:pt x="324" y="325"/>
                    <a:pt x="256" y="394"/>
                    <a:pt x="256" y="478"/>
                  </a:cubicBezTo>
                  <a:cubicBezTo>
                    <a:pt x="256" y="546"/>
                    <a:pt x="300" y="603"/>
                    <a:pt x="362" y="623"/>
                  </a:cubicBezTo>
                  <a:cubicBezTo>
                    <a:pt x="348" y="732"/>
                    <a:pt x="348" y="732"/>
                    <a:pt x="348" y="732"/>
                  </a:cubicBezTo>
                  <a:cubicBezTo>
                    <a:pt x="291" y="736"/>
                    <a:pt x="246" y="783"/>
                    <a:pt x="246" y="841"/>
                  </a:cubicBezTo>
                  <a:cubicBezTo>
                    <a:pt x="246" y="873"/>
                    <a:pt x="259" y="901"/>
                    <a:pt x="281" y="921"/>
                  </a:cubicBezTo>
                  <a:cubicBezTo>
                    <a:pt x="221" y="1002"/>
                    <a:pt x="221" y="1002"/>
                    <a:pt x="221" y="1002"/>
                  </a:cubicBezTo>
                  <a:cubicBezTo>
                    <a:pt x="201" y="991"/>
                    <a:pt x="177" y="985"/>
                    <a:pt x="153" y="985"/>
                  </a:cubicBezTo>
                  <a:cubicBezTo>
                    <a:pt x="68" y="985"/>
                    <a:pt x="0" y="1054"/>
                    <a:pt x="0" y="1138"/>
                  </a:cubicBezTo>
                  <a:cubicBezTo>
                    <a:pt x="0" y="1222"/>
                    <a:pt x="68" y="1291"/>
                    <a:pt x="153" y="1291"/>
                  </a:cubicBezTo>
                  <a:cubicBezTo>
                    <a:pt x="190" y="1291"/>
                    <a:pt x="225" y="1277"/>
                    <a:pt x="251" y="1254"/>
                  </a:cubicBezTo>
                  <a:cubicBezTo>
                    <a:pt x="354" y="1339"/>
                    <a:pt x="354" y="1339"/>
                    <a:pt x="354" y="1339"/>
                  </a:cubicBezTo>
                  <a:cubicBezTo>
                    <a:pt x="344" y="1356"/>
                    <a:pt x="338" y="1375"/>
                    <a:pt x="338" y="1396"/>
                  </a:cubicBezTo>
                  <a:cubicBezTo>
                    <a:pt x="338" y="1436"/>
                    <a:pt x="359" y="1471"/>
                    <a:pt x="392" y="1490"/>
                  </a:cubicBezTo>
                  <a:cubicBezTo>
                    <a:pt x="332" y="1733"/>
                    <a:pt x="332" y="1733"/>
                    <a:pt x="332" y="1733"/>
                  </a:cubicBezTo>
                  <a:cubicBezTo>
                    <a:pt x="328" y="1732"/>
                    <a:pt x="323" y="1732"/>
                    <a:pt x="319" y="1732"/>
                  </a:cubicBezTo>
                  <a:cubicBezTo>
                    <a:pt x="235" y="1732"/>
                    <a:pt x="166" y="1800"/>
                    <a:pt x="166" y="1885"/>
                  </a:cubicBezTo>
                  <a:cubicBezTo>
                    <a:pt x="166" y="1969"/>
                    <a:pt x="235" y="2038"/>
                    <a:pt x="319" y="2038"/>
                  </a:cubicBezTo>
                  <a:cubicBezTo>
                    <a:pt x="399" y="2038"/>
                    <a:pt x="464" y="1977"/>
                    <a:pt x="471" y="1899"/>
                  </a:cubicBezTo>
                  <a:cubicBezTo>
                    <a:pt x="664" y="1884"/>
                    <a:pt x="664" y="1884"/>
                    <a:pt x="664" y="1884"/>
                  </a:cubicBezTo>
                  <a:cubicBezTo>
                    <a:pt x="676" y="1931"/>
                    <a:pt x="718" y="1966"/>
                    <a:pt x="769" y="1966"/>
                  </a:cubicBezTo>
                  <a:cubicBezTo>
                    <a:pt x="802" y="1966"/>
                    <a:pt x="832" y="1951"/>
                    <a:pt x="852" y="1928"/>
                  </a:cubicBezTo>
                  <a:cubicBezTo>
                    <a:pt x="931" y="1982"/>
                    <a:pt x="931" y="1982"/>
                    <a:pt x="931" y="1982"/>
                  </a:cubicBezTo>
                  <a:cubicBezTo>
                    <a:pt x="921" y="2002"/>
                    <a:pt x="916" y="2024"/>
                    <a:pt x="916" y="2049"/>
                  </a:cubicBezTo>
                  <a:cubicBezTo>
                    <a:pt x="916" y="2128"/>
                    <a:pt x="976" y="2193"/>
                    <a:pt x="1053" y="2200"/>
                  </a:cubicBezTo>
                  <a:cubicBezTo>
                    <a:pt x="1053" y="2201"/>
                    <a:pt x="1053" y="2201"/>
                    <a:pt x="1053" y="2201"/>
                  </a:cubicBezTo>
                  <a:cubicBezTo>
                    <a:pt x="1056" y="2201"/>
                    <a:pt x="1056" y="2201"/>
                    <a:pt x="1056" y="2201"/>
                  </a:cubicBezTo>
                  <a:cubicBezTo>
                    <a:pt x="1060" y="2201"/>
                    <a:pt x="1064" y="2201"/>
                    <a:pt x="1068" y="2201"/>
                  </a:cubicBezTo>
                  <a:cubicBezTo>
                    <a:pt x="1073" y="2201"/>
                    <a:pt x="1077" y="2201"/>
                    <a:pt x="1081" y="2201"/>
                  </a:cubicBezTo>
                  <a:cubicBezTo>
                    <a:pt x="1083" y="2201"/>
                    <a:pt x="1083" y="2201"/>
                    <a:pt x="1083" y="2201"/>
                  </a:cubicBezTo>
                  <a:cubicBezTo>
                    <a:pt x="1083" y="2201"/>
                    <a:pt x="1083" y="2201"/>
                    <a:pt x="1083" y="2201"/>
                  </a:cubicBezTo>
                  <a:cubicBezTo>
                    <a:pt x="1161" y="2193"/>
                    <a:pt x="1221" y="2128"/>
                    <a:pt x="1221" y="2049"/>
                  </a:cubicBezTo>
                  <a:cubicBezTo>
                    <a:pt x="1221" y="2011"/>
                    <a:pt x="1207" y="1976"/>
                    <a:pt x="1184" y="1949"/>
                  </a:cubicBezTo>
                  <a:cubicBezTo>
                    <a:pt x="1268" y="1853"/>
                    <a:pt x="1268" y="1853"/>
                    <a:pt x="1268" y="1853"/>
                  </a:cubicBezTo>
                  <a:cubicBezTo>
                    <a:pt x="1285" y="1863"/>
                    <a:pt x="1304" y="1869"/>
                    <a:pt x="1324" y="1869"/>
                  </a:cubicBezTo>
                  <a:cubicBezTo>
                    <a:pt x="1364" y="1869"/>
                    <a:pt x="1399" y="1847"/>
                    <a:pt x="1418" y="1815"/>
                  </a:cubicBezTo>
                  <a:cubicBezTo>
                    <a:pt x="1666" y="1872"/>
                    <a:pt x="1666" y="1872"/>
                    <a:pt x="1666" y="1872"/>
                  </a:cubicBezTo>
                  <a:cubicBezTo>
                    <a:pt x="1665" y="1876"/>
                    <a:pt x="1665" y="1880"/>
                    <a:pt x="1665" y="1885"/>
                  </a:cubicBezTo>
                  <a:cubicBezTo>
                    <a:pt x="1665" y="1969"/>
                    <a:pt x="1734" y="2038"/>
                    <a:pt x="1818" y="2038"/>
                  </a:cubicBezTo>
                  <a:cubicBezTo>
                    <a:pt x="1902" y="2038"/>
                    <a:pt x="1971" y="1969"/>
                    <a:pt x="1971" y="1885"/>
                  </a:cubicBezTo>
                  <a:cubicBezTo>
                    <a:pt x="1971" y="1820"/>
                    <a:pt x="1931" y="1765"/>
                    <a:pt x="1874" y="1743"/>
                  </a:cubicBezTo>
                  <a:cubicBezTo>
                    <a:pt x="1893" y="1572"/>
                    <a:pt x="1893" y="1572"/>
                    <a:pt x="1893" y="1572"/>
                  </a:cubicBezTo>
                  <a:cubicBezTo>
                    <a:pt x="1949" y="1567"/>
                    <a:pt x="1994" y="1520"/>
                    <a:pt x="1994" y="1463"/>
                  </a:cubicBezTo>
                  <a:cubicBezTo>
                    <a:pt x="1994" y="1436"/>
                    <a:pt x="1984" y="1412"/>
                    <a:pt x="1969" y="1393"/>
                  </a:cubicBezTo>
                  <a:cubicBezTo>
                    <a:pt x="2060" y="1273"/>
                    <a:pt x="2060" y="1273"/>
                    <a:pt x="2060" y="1273"/>
                  </a:cubicBezTo>
                  <a:cubicBezTo>
                    <a:pt x="2080" y="1283"/>
                    <a:pt x="2102" y="1288"/>
                    <a:pt x="2125" y="1288"/>
                  </a:cubicBezTo>
                  <a:cubicBezTo>
                    <a:pt x="2209" y="1288"/>
                    <a:pt x="2278" y="1220"/>
                    <a:pt x="2278" y="1135"/>
                  </a:cubicBezTo>
                  <a:cubicBezTo>
                    <a:pt x="2278" y="1051"/>
                    <a:pt x="2209" y="983"/>
                    <a:pt x="2125" y="983"/>
                  </a:cubicBezTo>
                  <a:close/>
                  <a:moveTo>
                    <a:pt x="1940" y="1369"/>
                  </a:moveTo>
                  <a:cubicBezTo>
                    <a:pt x="1924" y="1359"/>
                    <a:pt x="1905" y="1353"/>
                    <a:pt x="1884" y="1353"/>
                  </a:cubicBezTo>
                  <a:cubicBezTo>
                    <a:pt x="1838" y="1353"/>
                    <a:pt x="1798" y="1383"/>
                    <a:pt x="1782" y="1424"/>
                  </a:cubicBezTo>
                  <a:cubicBezTo>
                    <a:pt x="1392" y="1262"/>
                    <a:pt x="1392" y="1262"/>
                    <a:pt x="1392" y="1262"/>
                  </a:cubicBezTo>
                  <a:cubicBezTo>
                    <a:pt x="1390" y="1268"/>
                    <a:pt x="1387" y="1273"/>
                    <a:pt x="1385" y="1279"/>
                  </a:cubicBezTo>
                  <a:cubicBezTo>
                    <a:pt x="1777" y="1441"/>
                    <a:pt x="1777" y="1441"/>
                    <a:pt x="1777" y="1441"/>
                  </a:cubicBezTo>
                  <a:cubicBezTo>
                    <a:pt x="1776" y="1448"/>
                    <a:pt x="1775" y="1455"/>
                    <a:pt x="1775" y="1463"/>
                  </a:cubicBezTo>
                  <a:cubicBezTo>
                    <a:pt x="1775" y="1513"/>
                    <a:pt x="1809" y="1555"/>
                    <a:pt x="1855" y="1568"/>
                  </a:cubicBezTo>
                  <a:cubicBezTo>
                    <a:pt x="1837" y="1733"/>
                    <a:pt x="1837" y="1733"/>
                    <a:pt x="1837" y="1733"/>
                  </a:cubicBezTo>
                  <a:cubicBezTo>
                    <a:pt x="1831" y="1733"/>
                    <a:pt x="1825" y="1732"/>
                    <a:pt x="1818" y="1732"/>
                  </a:cubicBezTo>
                  <a:cubicBezTo>
                    <a:pt x="1781" y="1732"/>
                    <a:pt x="1746" y="1746"/>
                    <a:pt x="1720" y="1768"/>
                  </a:cubicBezTo>
                  <a:cubicBezTo>
                    <a:pt x="1324" y="1372"/>
                    <a:pt x="1324" y="1372"/>
                    <a:pt x="1324" y="1372"/>
                  </a:cubicBezTo>
                  <a:cubicBezTo>
                    <a:pt x="1317" y="1379"/>
                    <a:pt x="1310" y="1386"/>
                    <a:pt x="1302" y="1393"/>
                  </a:cubicBezTo>
                  <a:cubicBezTo>
                    <a:pt x="1699" y="1789"/>
                    <a:pt x="1699" y="1789"/>
                    <a:pt x="1699" y="1789"/>
                  </a:cubicBezTo>
                  <a:cubicBezTo>
                    <a:pt x="1688" y="1803"/>
                    <a:pt x="1679" y="1818"/>
                    <a:pt x="1674" y="1835"/>
                  </a:cubicBezTo>
                  <a:cubicBezTo>
                    <a:pt x="1432" y="1779"/>
                    <a:pt x="1432" y="1779"/>
                    <a:pt x="1432" y="1779"/>
                  </a:cubicBezTo>
                  <a:cubicBezTo>
                    <a:pt x="1433" y="1773"/>
                    <a:pt x="1433" y="1766"/>
                    <a:pt x="1433" y="1759"/>
                  </a:cubicBezTo>
                  <a:cubicBezTo>
                    <a:pt x="1433" y="1699"/>
                    <a:pt x="1385" y="1650"/>
                    <a:pt x="1324" y="1650"/>
                  </a:cubicBezTo>
                  <a:cubicBezTo>
                    <a:pt x="1313" y="1650"/>
                    <a:pt x="1302" y="1652"/>
                    <a:pt x="1292" y="1655"/>
                  </a:cubicBezTo>
                  <a:cubicBezTo>
                    <a:pt x="1209" y="1454"/>
                    <a:pt x="1209" y="1454"/>
                    <a:pt x="1209" y="1454"/>
                  </a:cubicBezTo>
                  <a:cubicBezTo>
                    <a:pt x="1204" y="1457"/>
                    <a:pt x="1198" y="1459"/>
                    <a:pt x="1193" y="1461"/>
                  </a:cubicBezTo>
                  <a:cubicBezTo>
                    <a:pt x="1276" y="1662"/>
                    <a:pt x="1276" y="1662"/>
                    <a:pt x="1276" y="1662"/>
                  </a:cubicBezTo>
                  <a:cubicBezTo>
                    <a:pt x="1240" y="1680"/>
                    <a:pt x="1215" y="1717"/>
                    <a:pt x="1215" y="1759"/>
                  </a:cubicBezTo>
                  <a:cubicBezTo>
                    <a:pt x="1215" y="1786"/>
                    <a:pt x="1224" y="1810"/>
                    <a:pt x="1240" y="1828"/>
                  </a:cubicBezTo>
                  <a:cubicBezTo>
                    <a:pt x="1156" y="1924"/>
                    <a:pt x="1156" y="1924"/>
                    <a:pt x="1156" y="1924"/>
                  </a:cubicBezTo>
                  <a:cubicBezTo>
                    <a:pt x="1135" y="1909"/>
                    <a:pt x="1110" y="1899"/>
                    <a:pt x="1083" y="1897"/>
                  </a:cubicBezTo>
                  <a:cubicBezTo>
                    <a:pt x="1083" y="1484"/>
                    <a:pt x="1083" y="1484"/>
                    <a:pt x="1083" y="1484"/>
                  </a:cubicBezTo>
                  <a:cubicBezTo>
                    <a:pt x="1078" y="1484"/>
                    <a:pt x="1073" y="1484"/>
                    <a:pt x="1068" y="1484"/>
                  </a:cubicBezTo>
                  <a:cubicBezTo>
                    <a:pt x="1063" y="1484"/>
                    <a:pt x="1058" y="1484"/>
                    <a:pt x="1053" y="1484"/>
                  </a:cubicBezTo>
                  <a:cubicBezTo>
                    <a:pt x="1053" y="1897"/>
                    <a:pt x="1053" y="1897"/>
                    <a:pt x="1053" y="1897"/>
                  </a:cubicBezTo>
                  <a:cubicBezTo>
                    <a:pt x="1013" y="1901"/>
                    <a:pt x="977" y="1920"/>
                    <a:pt x="952" y="1950"/>
                  </a:cubicBezTo>
                  <a:cubicBezTo>
                    <a:pt x="871" y="1895"/>
                    <a:pt x="871" y="1895"/>
                    <a:pt x="871" y="1895"/>
                  </a:cubicBezTo>
                  <a:cubicBezTo>
                    <a:pt x="876" y="1883"/>
                    <a:pt x="878" y="1870"/>
                    <a:pt x="878" y="1857"/>
                  </a:cubicBezTo>
                  <a:cubicBezTo>
                    <a:pt x="878" y="1815"/>
                    <a:pt x="855" y="1779"/>
                    <a:pt x="820" y="1760"/>
                  </a:cubicBezTo>
                  <a:cubicBezTo>
                    <a:pt x="944" y="1461"/>
                    <a:pt x="944" y="1461"/>
                    <a:pt x="944" y="1461"/>
                  </a:cubicBezTo>
                  <a:cubicBezTo>
                    <a:pt x="939" y="1459"/>
                    <a:pt x="933" y="1457"/>
                    <a:pt x="928" y="1454"/>
                  </a:cubicBezTo>
                  <a:cubicBezTo>
                    <a:pt x="804" y="1753"/>
                    <a:pt x="804" y="1753"/>
                    <a:pt x="804" y="1753"/>
                  </a:cubicBezTo>
                  <a:cubicBezTo>
                    <a:pt x="793" y="1749"/>
                    <a:pt x="781" y="1747"/>
                    <a:pt x="769" y="1747"/>
                  </a:cubicBezTo>
                  <a:cubicBezTo>
                    <a:pt x="712" y="1747"/>
                    <a:pt x="666" y="1791"/>
                    <a:pt x="660" y="1846"/>
                  </a:cubicBezTo>
                  <a:cubicBezTo>
                    <a:pt x="470" y="1861"/>
                    <a:pt x="470" y="1861"/>
                    <a:pt x="470" y="1861"/>
                  </a:cubicBezTo>
                  <a:cubicBezTo>
                    <a:pt x="466" y="1834"/>
                    <a:pt x="454" y="1810"/>
                    <a:pt x="438" y="1789"/>
                  </a:cubicBezTo>
                  <a:cubicBezTo>
                    <a:pt x="835" y="1393"/>
                    <a:pt x="835" y="1393"/>
                    <a:pt x="835" y="1393"/>
                  </a:cubicBezTo>
                  <a:cubicBezTo>
                    <a:pt x="827" y="1386"/>
                    <a:pt x="820" y="1379"/>
                    <a:pt x="813" y="1372"/>
                  </a:cubicBezTo>
                  <a:cubicBezTo>
                    <a:pt x="417" y="1768"/>
                    <a:pt x="417" y="1768"/>
                    <a:pt x="417" y="1768"/>
                  </a:cubicBezTo>
                  <a:cubicBezTo>
                    <a:pt x="403" y="1756"/>
                    <a:pt x="387" y="1747"/>
                    <a:pt x="369" y="1741"/>
                  </a:cubicBezTo>
                  <a:cubicBezTo>
                    <a:pt x="428" y="1504"/>
                    <a:pt x="428" y="1504"/>
                    <a:pt x="428" y="1504"/>
                  </a:cubicBezTo>
                  <a:cubicBezTo>
                    <a:pt x="434" y="1505"/>
                    <a:pt x="440" y="1505"/>
                    <a:pt x="447" y="1505"/>
                  </a:cubicBezTo>
                  <a:cubicBezTo>
                    <a:pt x="507" y="1505"/>
                    <a:pt x="556" y="1457"/>
                    <a:pt x="556" y="1396"/>
                  </a:cubicBezTo>
                  <a:cubicBezTo>
                    <a:pt x="556" y="1384"/>
                    <a:pt x="554" y="1373"/>
                    <a:pt x="551" y="1362"/>
                  </a:cubicBezTo>
                  <a:cubicBezTo>
                    <a:pt x="752" y="1279"/>
                    <a:pt x="752" y="1279"/>
                    <a:pt x="752" y="1279"/>
                  </a:cubicBezTo>
                  <a:cubicBezTo>
                    <a:pt x="750" y="1273"/>
                    <a:pt x="747" y="1268"/>
                    <a:pt x="745" y="1262"/>
                  </a:cubicBezTo>
                  <a:cubicBezTo>
                    <a:pt x="544" y="1345"/>
                    <a:pt x="544" y="1345"/>
                    <a:pt x="544" y="1345"/>
                  </a:cubicBezTo>
                  <a:cubicBezTo>
                    <a:pt x="525" y="1311"/>
                    <a:pt x="489" y="1287"/>
                    <a:pt x="447" y="1287"/>
                  </a:cubicBezTo>
                  <a:cubicBezTo>
                    <a:pt x="421" y="1287"/>
                    <a:pt x="397" y="1296"/>
                    <a:pt x="379" y="1311"/>
                  </a:cubicBezTo>
                  <a:cubicBezTo>
                    <a:pt x="277" y="1226"/>
                    <a:pt x="277" y="1226"/>
                    <a:pt x="277" y="1226"/>
                  </a:cubicBezTo>
                  <a:cubicBezTo>
                    <a:pt x="292" y="1205"/>
                    <a:pt x="302" y="1180"/>
                    <a:pt x="305" y="1153"/>
                  </a:cubicBezTo>
                  <a:cubicBezTo>
                    <a:pt x="723" y="1153"/>
                    <a:pt x="723" y="1153"/>
                    <a:pt x="723" y="1153"/>
                  </a:cubicBezTo>
                  <a:cubicBezTo>
                    <a:pt x="722" y="1148"/>
                    <a:pt x="722" y="1143"/>
                    <a:pt x="722" y="1138"/>
                  </a:cubicBezTo>
                  <a:cubicBezTo>
                    <a:pt x="722" y="1133"/>
                    <a:pt x="722" y="1128"/>
                    <a:pt x="723" y="1123"/>
                  </a:cubicBezTo>
                  <a:cubicBezTo>
                    <a:pt x="305" y="1123"/>
                    <a:pt x="305" y="1123"/>
                    <a:pt x="305" y="1123"/>
                  </a:cubicBezTo>
                  <a:cubicBezTo>
                    <a:pt x="301" y="1083"/>
                    <a:pt x="281" y="1048"/>
                    <a:pt x="253" y="1023"/>
                  </a:cubicBezTo>
                  <a:cubicBezTo>
                    <a:pt x="312" y="942"/>
                    <a:pt x="312" y="942"/>
                    <a:pt x="312" y="942"/>
                  </a:cubicBezTo>
                  <a:cubicBezTo>
                    <a:pt x="325" y="947"/>
                    <a:pt x="340" y="950"/>
                    <a:pt x="355" y="950"/>
                  </a:cubicBezTo>
                  <a:cubicBezTo>
                    <a:pt x="397" y="950"/>
                    <a:pt x="433" y="927"/>
                    <a:pt x="451" y="892"/>
                  </a:cubicBezTo>
                  <a:cubicBezTo>
                    <a:pt x="745" y="1014"/>
                    <a:pt x="745" y="1014"/>
                    <a:pt x="745" y="1014"/>
                  </a:cubicBezTo>
                  <a:cubicBezTo>
                    <a:pt x="747" y="1008"/>
                    <a:pt x="750" y="1003"/>
                    <a:pt x="752" y="997"/>
                  </a:cubicBezTo>
                  <a:cubicBezTo>
                    <a:pt x="458" y="875"/>
                    <a:pt x="458" y="875"/>
                    <a:pt x="458" y="875"/>
                  </a:cubicBezTo>
                  <a:cubicBezTo>
                    <a:pt x="462" y="865"/>
                    <a:pt x="464" y="853"/>
                    <a:pt x="464" y="841"/>
                  </a:cubicBezTo>
                  <a:cubicBezTo>
                    <a:pt x="464" y="792"/>
                    <a:pt x="431" y="750"/>
                    <a:pt x="386" y="736"/>
                  </a:cubicBezTo>
                  <a:cubicBezTo>
                    <a:pt x="399" y="630"/>
                    <a:pt x="399" y="630"/>
                    <a:pt x="399" y="630"/>
                  </a:cubicBezTo>
                  <a:cubicBezTo>
                    <a:pt x="402" y="630"/>
                    <a:pt x="405" y="631"/>
                    <a:pt x="408" y="631"/>
                  </a:cubicBezTo>
                  <a:cubicBezTo>
                    <a:pt x="445" y="631"/>
                    <a:pt x="479" y="618"/>
                    <a:pt x="505" y="596"/>
                  </a:cubicBezTo>
                  <a:cubicBezTo>
                    <a:pt x="813" y="904"/>
                    <a:pt x="813" y="904"/>
                    <a:pt x="813" y="904"/>
                  </a:cubicBezTo>
                  <a:cubicBezTo>
                    <a:pt x="820" y="897"/>
                    <a:pt x="827" y="889"/>
                    <a:pt x="835" y="883"/>
                  </a:cubicBezTo>
                  <a:cubicBezTo>
                    <a:pt x="527" y="575"/>
                    <a:pt x="527" y="575"/>
                    <a:pt x="527" y="575"/>
                  </a:cubicBezTo>
                  <a:cubicBezTo>
                    <a:pt x="540" y="558"/>
                    <a:pt x="550" y="539"/>
                    <a:pt x="556" y="518"/>
                  </a:cubicBezTo>
                  <a:cubicBezTo>
                    <a:pt x="701" y="530"/>
                    <a:pt x="701" y="530"/>
                    <a:pt x="701" y="530"/>
                  </a:cubicBezTo>
                  <a:cubicBezTo>
                    <a:pt x="706" y="587"/>
                    <a:pt x="753" y="631"/>
                    <a:pt x="810" y="631"/>
                  </a:cubicBezTo>
                  <a:cubicBezTo>
                    <a:pt x="823" y="631"/>
                    <a:pt x="835" y="628"/>
                    <a:pt x="846" y="624"/>
                  </a:cubicBezTo>
                  <a:cubicBezTo>
                    <a:pt x="928" y="822"/>
                    <a:pt x="928" y="822"/>
                    <a:pt x="928" y="822"/>
                  </a:cubicBezTo>
                  <a:cubicBezTo>
                    <a:pt x="933" y="819"/>
                    <a:pt x="939" y="817"/>
                    <a:pt x="944" y="815"/>
                  </a:cubicBezTo>
                  <a:cubicBezTo>
                    <a:pt x="863" y="617"/>
                    <a:pt x="863" y="617"/>
                    <a:pt x="863" y="617"/>
                  </a:cubicBezTo>
                  <a:cubicBezTo>
                    <a:pt x="896" y="599"/>
                    <a:pt x="919" y="563"/>
                    <a:pt x="919" y="521"/>
                  </a:cubicBezTo>
                  <a:cubicBezTo>
                    <a:pt x="919" y="491"/>
                    <a:pt x="907" y="464"/>
                    <a:pt x="887" y="444"/>
                  </a:cubicBezTo>
                  <a:cubicBezTo>
                    <a:pt x="996" y="287"/>
                    <a:pt x="996" y="287"/>
                    <a:pt x="996" y="287"/>
                  </a:cubicBezTo>
                  <a:cubicBezTo>
                    <a:pt x="1013" y="297"/>
                    <a:pt x="1033" y="303"/>
                    <a:pt x="1053" y="305"/>
                  </a:cubicBezTo>
                  <a:cubicBezTo>
                    <a:pt x="1053" y="792"/>
                    <a:pt x="1053" y="792"/>
                    <a:pt x="1053" y="792"/>
                  </a:cubicBezTo>
                  <a:cubicBezTo>
                    <a:pt x="1058" y="792"/>
                    <a:pt x="1063" y="792"/>
                    <a:pt x="1068" y="792"/>
                  </a:cubicBezTo>
                  <a:cubicBezTo>
                    <a:pt x="1073" y="792"/>
                    <a:pt x="1078" y="792"/>
                    <a:pt x="1083" y="792"/>
                  </a:cubicBezTo>
                  <a:cubicBezTo>
                    <a:pt x="1083" y="305"/>
                    <a:pt x="1083" y="305"/>
                    <a:pt x="1083" y="305"/>
                  </a:cubicBezTo>
                  <a:cubicBezTo>
                    <a:pt x="1112" y="302"/>
                    <a:pt x="1138" y="292"/>
                    <a:pt x="1159" y="276"/>
                  </a:cubicBezTo>
                  <a:cubicBezTo>
                    <a:pt x="1266" y="373"/>
                    <a:pt x="1266" y="373"/>
                    <a:pt x="1266" y="373"/>
                  </a:cubicBezTo>
                  <a:cubicBezTo>
                    <a:pt x="1258" y="388"/>
                    <a:pt x="1253" y="406"/>
                    <a:pt x="1253" y="424"/>
                  </a:cubicBezTo>
                  <a:cubicBezTo>
                    <a:pt x="1253" y="467"/>
                    <a:pt x="1278" y="504"/>
                    <a:pt x="1314" y="522"/>
                  </a:cubicBezTo>
                  <a:cubicBezTo>
                    <a:pt x="1193" y="815"/>
                    <a:pt x="1193" y="815"/>
                    <a:pt x="1193" y="815"/>
                  </a:cubicBezTo>
                  <a:cubicBezTo>
                    <a:pt x="1198" y="817"/>
                    <a:pt x="1204" y="819"/>
                    <a:pt x="1209" y="822"/>
                  </a:cubicBezTo>
                  <a:cubicBezTo>
                    <a:pt x="1331" y="529"/>
                    <a:pt x="1331" y="529"/>
                    <a:pt x="1331" y="529"/>
                  </a:cubicBezTo>
                  <a:cubicBezTo>
                    <a:pt x="1341" y="532"/>
                    <a:pt x="1351" y="533"/>
                    <a:pt x="1363" y="533"/>
                  </a:cubicBezTo>
                  <a:cubicBezTo>
                    <a:pt x="1409" y="533"/>
                    <a:pt x="1448" y="505"/>
                    <a:pt x="1464" y="464"/>
                  </a:cubicBezTo>
                  <a:cubicBezTo>
                    <a:pt x="1559" y="472"/>
                    <a:pt x="1559" y="472"/>
                    <a:pt x="1559" y="472"/>
                  </a:cubicBezTo>
                  <a:cubicBezTo>
                    <a:pt x="1558" y="477"/>
                    <a:pt x="1558" y="483"/>
                    <a:pt x="1558" y="488"/>
                  </a:cubicBezTo>
                  <a:cubicBezTo>
                    <a:pt x="1558" y="527"/>
                    <a:pt x="1572" y="562"/>
                    <a:pt x="1596" y="589"/>
                  </a:cubicBezTo>
                  <a:cubicBezTo>
                    <a:pt x="1302" y="883"/>
                    <a:pt x="1302" y="883"/>
                    <a:pt x="1302" y="883"/>
                  </a:cubicBezTo>
                  <a:cubicBezTo>
                    <a:pt x="1310" y="889"/>
                    <a:pt x="1317" y="897"/>
                    <a:pt x="1324" y="904"/>
                  </a:cubicBezTo>
                  <a:cubicBezTo>
                    <a:pt x="1618" y="610"/>
                    <a:pt x="1618" y="610"/>
                    <a:pt x="1618" y="610"/>
                  </a:cubicBezTo>
                  <a:cubicBezTo>
                    <a:pt x="1639" y="625"/>
                    <a:pt x="1664" y="636"/>
                    <a:pt x="1691" y="640"/>
                  </a:cubicBezTo>
                  <a:cubicBezTo>
                    <a:pt x="1678" y="771"/>
                    <a:pt x="1678" y="771"/>
                    <a:pt x="1678" y="771"/>
                  </a:cubicBezTo>
                  <a:cubicBezTo>
                    <a:pt x="1623" y="777"/>
                    <a:pt x="1581" y="823"/>
                    <a:pt x="1581" y="879"/>
                  </a:cubicBezTo>
                  <a:cubicBezTo>
                    <a:pt x="1581" y="891"/>
                    <a:pt x="1583" y="903"/>
                    <a:pt x="1586" y="914"/>
                  </a:cubicBezTo>
                  <a:cubicBezTo>
                    <a:pt x="1385" y="997"/>
                    <a:pt x="1385" y="997"/>
                    <a:pt x="1385" y="997"/>
                  </a:cubicBezTo>
                  <a:cubicBezTo>
                    <a:pt x="1387" y="1003"/>
                    <a:pt x="1390" y="1008"/>
                    <a:pt x="1392" y="1014"/>
                  </a:cubicBezTo>
                  <a:cubicBezTo>
                    <a:pt x="1593" y="930"/>
                    <a:pt x="1593" y="930"/>
                    <a:pt x="1593" y="930"/>
                  </a:cubicBezTo>
                  <a:cubicBezTo>
                    <a:pt x="1612" y="965"/>
                    <a:pt x="1648" y="989"/>
                    <a:pt x="1690" y="989"/>
                  </a:cubicBezTo>
                  <a:cubicBezTo>
                    <a:pt x="1719" y="989"/>
                    <a:pt x="1745" y="978"/>
                    <a:pt x="1764" y="960"/>
                  </a:cubicBezTo>
                  <a:cubicBezTo>
                    <a:pt x="1983" y="1078"/>
                    <a:pt x="1983" y="1078"/>
                    <a:pt x="1983" y="1078"/>
                  </a:cubicBezTo>
                  <a:cubicBezTo>
                    <a:pt x="1978" y="1092"/>
                    <a:pt x="1974" y="1107"/>
                    <a:pt x="1973" y="1123"/>
                  </a:cubicBezTo>
                  <a:cubicBezTo>
                    <a:pt x="1414" y="1123"/>
                    <a:pt x="1414" y="1123"/>
                    <a:pt x="1414" y="1123"/>
                  </a:cubicBezTo>
                  <a:cubicBezTo>
                    <a:pt x="1415" y="1128"/>
                    <a:pt x="1415" y="1133"/>
                    <a:pt x="1415" y="1138"/>
                  </a:cubicBezTo>
                  <a:cubicBezTo>
                    <a:pt x="1415" y="1143"/>
                    <a:pt x="1415" y="1148"/>
                    <a:pt x="1414" y="1153"/>
                  </a:cubicBezTo>
                  <a:cubicBezTo>
                    <a:pt x="1973" y="1153"/>
                    <a:pt x="1973" y="1153"/>
                    <a:pt x="1973" y="1153"/>
                  </a:cubicBezTo>
                  <a:cubicBezTo>
                    <a:pt x="1978" y="1193"/>
                    <a:pt x="1998" y="1229"/>
                    <a:pt x="2028" y="1253"/>
                  </a:cubicBezTo>
                  <a:lnTo>
                    <a:pt x="1940" y="1369"/>
                  </a:lnTo>
                  <a:close/>
                  <a:moveTo>
                    <a:pt x="1350" y="1031"/>
                  </a:moveTo>
                  <a:cubicBezTo>
                    <a:pt x="1348" y="1025"/>
                    <a:pt x="1345" y="1020"/>
                    <a:pt x="1343" y="1014"/>
                  </a:cubicBezTo>
                  <a:cubicBezTo>
                    <a:pt x="1330" y="985"/>
                    <a:pt x="1313" y="959"/>
                    <a:pt x="1292" y="936"/>
                  </a:cubicBezTo>
                  <a:cubicBezTo>
                    <a:pt x="1285" y="928"/>
                    <a:pt x="1278" y="921"/>
                    <a:pt x="1270" y="915"/>
                  </a:cubicBezTo>
                  <a:cubicBezTo>
                    <a:pt x="1247" y="894"/>
                    <a:pt x="1221" y="876"/>
                    <a:pt x="1192" y="863"/>
                  </a:cubicBezTo>
                  <a:cubicBezTo>
                    <a:pt x="1186" y="861"/>
                    <a:pt x="1181" y="858"/>
                    <a:pt x="1175" y="856"/>
                  </a:cubicBezTo>
                  <a:cubicBezTo>
                    <a:pt x="1147" y="845"/>
                    <a:pt x="1116" y="839"/>
                    <a:pt x="1083" y="837"/>
                  </a:cubicBezTo>
                  <a:cubicBezTo>
                    <a:pt x="1079" y="837"/>
                    <a:pt x="1073" y="837"/>
                    <a:pt x="1068" y="837"/>
                  </a:cubicBezTo>
                  <a:cubicBezTo>
                    <a:pt x="1063" y="837"/>
                    <a:pt x="1058" y="837"/>
                    <a:pt x="1053" y="837"/>
                  </a:cubicBezTo>
                  <a:cubicBezTo>
                    <a:pt x="1021" y="839"/>
                    <a:pt x="990" y="845"/>
                    <a:pt x="962" y="856"/>
                  </a:cubicBezTo>
                  <a:cubicBezTo>
                    <a:pt x="956" y="858"/>
                    <a:pt x="950" y="861"/>
                    <a:pt x="945" y="863"/>
                  </a:cubicBezTo>
                  <a:cubicBezTo>
                    <a:pt x="916" y="876"/>
                    <a:pt x="890" y="894"/>
                    <a:pt x="866" y="915"/>
                  </a:cubicBezTo>
                  <a:cubicBezTo>
                    <a:pt x="859" y="921"/>
                    <a:pt x="852" y="928"/>
                    <a:pt x="845" y="936"/>
                  </a:cubicBezTo>
                  <a:cubicBezTo>
                    <a:pt x="824" y="959"/>
                    <a:pt x="807" y="985"/>
                    <a:pt x="794" y="1014"/>
                  </a:cubicBezTo>
                  <a:cubicBezTo>
                    <a:pt x="791" y="1020"/>
                    <a:pt x="789" y="1025"/>
                    <a:pt x="787" y="1031"/>
                  </a:cubicBezTo>
                  <a:cubicBezTo>
                    <a:pt x="776" y="1060"/>
                    <a:pt x="769" y="1091"/>
                    <a:pt x="768" y="1123"/>
                  </a:cubicBezTo>
                  <a:cubicBezTo>
                    <a:pt x="767" y="1128"/>
                    <a:pt x="767" y="1133"/>
                    <a:pt x="767" y="1138"/>
                  </a:cubicBezTo>
                  <a:cubicBezTo>
                    <a:pt x="767" y="1143"/>
                    <a:pt x="767" y="1148"/>
                    <a:pt x="768" y="1153"/>
                  </a:cubicBezTo>
                  <a:cubicBezTo>
                    <a:pt x="769" y="1185"/>
                    <a:pt x="776" y="1216"/>
                    <a:pt x="787" y="1245"/>
                  </a:cubicBezTo>
                  <a:cubicBezTo>
                    <a:pt x="789" y="1250"/>
                    <a:pt x="791" y="1256"/>
                    <a:pt x="794" y="1261"/>
                  </a:cubicBezTo>
                  <a:cubicBezTo>
                    <a:pt x="807" y="1290"/>
                    <a:pt x="824" y="1317"/>
                    <a:pt x="845" y="1340"/>
                  </a:cubicBezTo>
                  <a:cubicBezTo>
                    <a:pt x="852" y="1347"/>
                    <a:pt x="859" y="1354"/>
                    <a:pt x="866" y="1361"/>
                  </a:cubicBezTo>
                  <a:cubicBezTo>
                    <a:pt x="890" y="1382"/>
                    <a:pt x="916" y="1399"/>
                    <a:pt x="945" y="1412"/>
                  </a:cubicBezTo>
                  <a:cubicBezTo>
                    <a:pt x="950" y="1415"/>
                    <a:pt x="956" y="1417"/>
                    <a:pt x="962" y="1419"/>
                  </a:cubicBezTo>
                  <a:cubicBezTo>
                    <a:pt x="990" y="1430"/>
                    <a:pt x="1021" y="1437"/>
                    <a:pt x="1053" y="1439"/>
                  </a:cubicBezTo>
                  <a:cubicBezTo>
                    <a:pt x="1058" y="1439"/>
                    <a:pt x="1063" y="1439"/>
                    <a:pt x="1068" y="1439"/>
                  </a:cubicBezTo>
                  <a:cubicBezTo>
                    <a:pt x="1073" y="1439"/>
                    <a:pt x="1079" y="1439"/>
                    <a:pt x="1083" y="1439"/>
                  </a:cubicBezTo>
                  <a:cubicBezTo>
                    <a:pt x="1116" y="1437"/>
                    <a:pt x="1147" y="1430"/>
                    <a:pt x="1175" y="1419"/>
                  </a:cubicBezTo>
                  <a:cubicBezTo>
                    <a:pt x="1181" y="1417"/>
                    <a:pt x="1186" y="1415"/>
                    <a:pt x="1192" y="1412"/>
                  </a:cubicBezTo>
                  <a:cubicBezTo>
                    <a:pt x="1221" y="1399"/>
                    <a:pt x="1247" y="1382"/>
                    <a:pt x="1270" y="1361"/>
                  </a:cubicBezTo>
                  <a:cubicBezTo>
                    <a:pt x="1278" y="1354"/>
                    <a:pt x="1285" y="1347"/>
                    <a:pt x="1292" y="1340"/>
                  </a:cubicBezTo>
                  <a:cubicBezTo>
                    <a:pt x="1313" y="1317"/>
                    <a:pt x="1330" y="1290"/>
                    <a:pt x="1343" y="1261"/>
                  </a:cubicBezTo>
                  <a:cubicBezTo>
                    <a:pt x="1345" y="1256"/>
                    <a:pt x="1348" y="1250"/>
                    <a:pt x="1350" y="1245"/>
                  </a:cubicBezTo>
                  <a:cubicBezTo>
                    <a:pt x="1361" y="1216"/>
                    <a:pt x="1368" y="1185"/>
                    <a:pt x="1369" y="1153"/>
                  </a:cubicBezTo>
                  <a:cubicBezTo>
                    <a:pt x="1369" y="1148"/>
                    <a:pt x="1370" y="1143"/>
                    <a:pt x="1370" y="1138"/>
                  </a:cubicBezTo>
                  <a:cubicBezTo>
                    <a:pt x="1370" y="1133"/>
                    <a:pt x="1369" y="1128"/>
                    <a:pt x="1369" y="1123"/>
                  </a:cubicBezTo>
                  <a:cubicBezTo>
                    <a:pt x="1368" y="1091"/>
                    <a:pt x="1361" y="1060"/>
                    <a:pt x="1350" y="1031"/>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pPr defTabSz="914367"/>
              <a:endParaRPr lang="en-US" sz="1568" dirty="0">
                <a:solidFill>
                  <a:srgbClr val="505050"/>
                </a:solidFill>
              </a:endParaRPr>
            </a:p>
          </p:txBody>
        </p:sp>
        <p:sp>
          <p:nvSpPr>
            <p:cNvPr id="127" name="Freeform 124"/>
            <p:cNvSpPr>
              <a:spLocks/>
            </p:cNvSpPr>
            <p:nvPr/>
          </p:nvSpPr>
          <p:spPr bwMode="black">
            <a:xfrm>
              <a:off x="3156722" y="2803909"/>
              <a:ext cx="765405" cy="573903"/>
            </a:xfrm>
            <a:custGeom>
              <a:avLst/>
              <a:gdLst>
                <a:gd name="T0" fmla="*/ 313 w 315"/>
                <a:gd name="T1" fmla="*/ 135 h 236"/>
                <a:gd name="T2" fmla="*/ 300 w 315"/>
                <a:gd name="T3" fmla="*/ 125 h 236"/>
                <a:gd name="T4" fmla="*/ 294 w 315"/>
                <a:gd name="T5" fmla="*/ 122 h 236"/>
                <a:gd name="T6" fmla="*/ 124 w 315"/>
                <a:gd name="T7" fmla="*/ 58 h 236"/>
                <a:gd name="T8" fmla="*/ 125 w 315"/>
                <a:gd name="T9" fmla="*/ 56 h 236"/>
                <a:gd name="T10" fmla="*/ 100 w 315"/>
                <a:gd name="T11" fmla="*/ 39 h 236"/>
                <a:gd name="T12" fmla="*/ 153 w 315"/>
                <a:gd name="T13" fmla="*/ 11 h 236"/>
                <a:gd name="T14" fmla="*/ 103 w 315"/>
                <a:gd name="T15" fmla="*/ 8 h 236"/>
                <a:gd name="T16" fmla="*/ 61 w 315"/>
                <a:gd name="T17" fmla="*/ 44 h 236"/>
                <a:gd name="T18" fmla="*/ 54 w 315"/>
                <a:gd name="T19" fmla="*/ 85 h 236"/>
                <a:gd name="T20" fmla="*/ 37 w 315"/>
                <a:gd name="T21" fmla="*/ 112 h 236"/>
                <a:gd name="T22" fmla="*/ 56 w 315"/>
                <a:gd name="T23" fmla="*/ 133 h 236"/>
                <a:gd name="T24" fmla="*/ 63 w 315"/>
                <a:gd name="T25" fmla="*/ 135 h 236"/>
                <a:gd name="T26" fmla="*/ 35 w 315"/>
                <a:gd name="T27" fmla="*/ 135 h 236"/>
                <a:gd name="T28" fmla="*/ 31 w 315"/>
                <a:gd name="T29" fmla="*/ 141 h 236"/>
                <a:gd name="T30" fmla="*/ 35 w 315"/>
                <a:gd name="T31" fmla="*/ 147 h 236"/>
                <a:gd name="T32" fmla="*/ 50 w 315"/>
                <a:gd name="T33" fmla="*/ 147 h 236"/>
                <a:gd name="T34" fmla="*/ 50 w 315"/>
                <a:gd name="T35" fmla="*/ 176 h 236"/>
                <a:gd name="T36" fmla="*/ 0 w 315"/>
                <a:gd name="T37" fmla="*/ 176 h 236"/>
                <a:gd name="T38" fmla="*/ 0 w 315"/>
                <a:gd name="T39" fmla="*/ 236 h 236"/>
                <a:gd name="T40" fmla="*/ 227 w 315"/>
                <a:gd name="T41" fmla="*/ 236 h 236"/>
                <a:gd name="T42" fmla="*/ 227 w 315"/>
                <a:gd name="T43" fmla="*/ 176 h 236"/>
                <a:gd name="T44" fmla="*/ 61 w 315"/>
                <a:gd name="T45" fmla="*/ 176 h 236"/>
                <a:gd name="T46" fmla="*/ 61 w 315"/>
                <a:gd name="T47" fmla="*/ 147 h 236"/>
                <a:gd name="T48" fmla="*/ 75 w 315"/>
                <a:gd name="T49" fmla="*/ 147 h 236"/>
                <a:gd name="T50" fmla="*/ 79 w 315"/>
                <a:gd name="T51" fmla="*/ 141 h 236"/>
                <a:gd name="T52" fmla="*/ 75 w 315"/>
                <a:gd name="T53" fmla="*/ 135 h 236"/>
                <a:gd name="T54" fmla="*/ 70 w 315"/>
                <a:gd name="T55" fmla="*/ 135 h 236"/>
                <a:gd name="T56" fmla="*/ 77 w 315"/>
                <a:gd name="T57" fmla="*/ 127 h 236"/>
                <a:gd name="T58" fmla="*/ 84 w 315"/>
                <a:gd name="T59" fmla="*/ 93 h 236"/>
                <a:gd name="T60" fmla="*/ 112 w 315"/>
                <a:gd name="T61" fmla="*/ 93 h 236"/>
                <a:gd name="T62" fmla="*/ 113 w 315"/>
                <a:gd name="T63" fmla="*/ 90 h 236"/>
                <a:gd name="T64" fmla="*/ 282 w 315"/>
                <a:gd name="T65" fmla="*/ 154 h 236"/>
                <a:gd name="T66" fmla="*/ 289 w 315"/>
                <a:gd name="T67" fmla="*/ 156 h 236"/>
                <a:gd name="T68" fmla="*/ 305 w 315"/>
                <a:gd name="T69" fmla="*/ 156 h 236"/>
                <a:gd name="T70" fmla="*/ 314 w 315"/>
                <a:gd name="T71" fmla="*/ 145 h 236"/>
                <a:gd name="T72" fmla="*/ 313 w 315"/>
                <a:gd name="T73" fmla="*/ 13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236">
                  <a:moveTo>
                    <a:pt x="313" y="135"/>
                  </a:moveTo>
                  <a:cubicBezTo>
                    <a:pt x="311" y="131"/>
                    <a:pt x="306" y="127"/>
                    <a:pt x="300" y="125"/>
                  </a:cubicBezTo>
                  <a:cubicBezTo>
                    <a:pt x="298" y="124"/>
                    <a:pt x="296" y="123"/>
                    <a:pt x="294" y="122"/>
                  </a:cubicBezTo>
                  <a:cubicBezTo>
                    <a:pt x="237" y="101"/>
                    <a:pt x="181" y="80"/>
                    <a:pt x="124" y="58"/>
                  </a:cubicBezTo>
                  <a:cubicBezTo>
                    <a:pt x="125" y="56"/>
                    <a:pt x="125" y="56"/>
                    <a:pt x="125" y="56"/>
                  </a:cubicBezTo>
                  <a:cubicBezTo>
                    <a:pt x="132" y="52"/>
                    <a:pt x="104" y="51"/>
                    <a:pt x="100" y="39"/>
                  </a:cubicBezTo>
                  <a:cubicBezTo>
                    <a:pt x="96" y="26"/>
                    <a:pt x="146" y="14"/>
                    <a:pt x="153" y="11"/>
                  </a:cubicBezTo>
                  <a:cubicBezTo>
                    <a:pt x="161" y="7"/>
                    <a:pt x="125" y="0"/>
                    <a:pt x="103" y="8"/>
                  </a:cubicBezTo>
                  <a:cubicBezTo>
                    <a:pt x="81" y="16"/>
                    <a:pt x="69" y="29"/>
                    <a:pt x="61" y="44"/>
                  </a:cubicBezTo>
                  <a:cubicBezTo>
                    <a:pt x="53" y="58"/>
                    <a:pt x="55" y="77"/>
                    <a:pt x="54" y="85"/>
                  </a:cubicBezTo>
                  <a:cubicBezTo>
                    <a:pt x="54" y="92"/>
                    <a:pt x="40" y="104"/>
                    <a:pt x="37" y="112"/>
                  </a:cubicBezTo>
                  <a:cubicBezTo>
                    <a:pt x="32" y="125"/>
                    <a:pt x="46" y="129"/>
                    <a:pt x="56" y="133"/>
                  </a:cubicBezTo>
                  <a:cubicBezTo>
                    <a:pt x="59" y="134"/>
                    <a:pt x="61" y="135"/>
                    <a:pt x="63" y="135"/>
                  </a:cubicBezTo>
                  <a:cubicBezTo>
                    <a:pt x="35" y="135"/>
                    <a:pt x="35" y="135"/>
                    <a:pt x="35" y="135"/>
                  </a:cubicBezTo>
                  <a:cubicBezTo>
                    <a:pt x="33" y="135"/>
                    <a:pt x="31" y="138"/>
                    <a:pt x="31" y="141"/>
                  </a:cubicBezTo>
                  <a:cubicBezTo>
                    <a:pt x="31" y="144"/>
                    <a:pt x="33" y="147"/>
                    <a:pt x="35" y="147"/>
                  </a:cubicBezTo>
                  <a:cubicBezTo>
                    <a:pt x="50" y="147"/>
                    <a:pt x="50" y="147"/>
                    <a:pt x="50" y="147"/>
                  </a:cubicBezTo>
                  <a:cubicBezTo>
                    <a:pt x="50" y="176"/>
                    <a:pt x="50" y="176"/>
                    <a:pt x="50" y="176"/>
                  </a:cubicBezTo>
                  <a:cubicBezTo>
                    <a:pt x="0" y="176"/>
                    <a:pt x="0" y="176"/>
                    <a:pt x="0" y="176"/>
                  </a:cubicBezTo>
                  <a:cubicBezTo>
                    <a:pt x="0" y="236"/>
                    <a:pt x="0" y="236"/>
                    <a:pt x="0" y="236"/>
                  </a:cubicBezTo>
                  <a:cubicBezTo>
                    <a:pt x="227" y="236"/>
                    <a:pt x="227" y="236"/>
                    <a:pt x="227" y="236"/>
                  </a:cubicBezTo>
                  <a:cubicBezTo>
                    <a:pt x="227" y="176"/>
                    <a:pt x="227" y="176"/>
                    <a:pt x="227" y="176"/>
                  </a:cubicBezTo>
                  <a:cubicBezTo>
                    <a:pt x="61" y="176"/>
                    <a:pt x="61" y="176"/>
                    <a:pt x="61" y="176"/>
                  </a:cubicBezTo>
                  <a:cubicBezTo>
                    <a:pt x="61" y="147"/>
                    <a:pt x="61" y="147"/>
                    <a:pt x="61" y="147"/>
                  </a:cubicBezTo>
                  <a:cubicBezTo>
                    <a:pt x="75" y="147"/>
                    <a:pt x="75" y="147"/>
                    <a:pt x="75" y="147"/>
                  </a:cubicBezTo>
                  <a:cubicBezTo>
                    <a:pt x="77" y="147"/>
                    <a:pt x="79" y="144"/>
                    <a:pt x="79" y="141"/>
                  </a:cubicBezTo>
                  <a:cubicBezTo>
                    <a:pt x="79" y="138"/>
                    <a:pt x="77" y="135"/>
                    <a:pt x="75" y="135"/>
                  </a:cubicBezTo>
                  <a:cubicBezTo>
                    <a:pt x="70" y="135"/>
                    <a:pt x="70" y="135"/>
                    <a:pt x="70" y="135"/>
                  </a:cubicBezTo>
                  <a:cubicBezTo>
                    <a:pt x="73" y="134"/>
                    <a:pt x="75" y="132"/>
                    <a:pt x="77" y="127"/>
                  </a:cubicBezTo>
                  <a:cubicBezTo>
                    <a:pt x="82" y="118"/>
                    <a:pt x="76" y="104"/>
                    <a:pt x="84" y="93"/>
                  </a:cubicBezTo>
                  <a:cubicBezTo>
                    <a:pt x="91" y="83"/>
                    <a:pt x="112" y="93"/>
                    <a:pt x="112" y="93"/>
                  </a:cubicBezTo>
                  <a:cubicBezTo>
                    <a:pt x="113" y="90"/>
                    <a:pt x="113" y="90"/>
                    <a:pt x="113" y="90"/>
                  </a:cubicBezTo>
                  <a:cubicBezTo>
                    <a:pt x="170" y="111"/>
                    <a:pt x="226" y="132"/>
                    <a:pt x="282" y="154"/>
                  </a:cubicBezTo>
                  <a:cubicBezTo>
                    <a:pt x="284" y="154"/>
                    <a:pt x="287" y="155"/>
                    <a:pt x="289" y="156"/>
                  </a:cubicBezTo>
                  <a:cubicBezTo>
                    <a:pt x="294" y="158"/>
                    <a:pt x="300" y="158"/>
                    <a:pt x="305" y="156"/>
                  </a:cubicBezTo>
                  <a:cubicBezTo>
                    <a:pt x="310" y="154"/>
                    <a:pt x="314" y="150"/>
                    <a:pt x="314" y="145"/>
                  </a:cubicBezTo>
                  <a:cubicBezTo>
                    <a:pt x="315" y="142"/>
                    <a:pt x="314" y="138"/>
                    <a:pt x="313" y="135"/>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pPr defTabSz="914367"/>
              <a:endParaRPr lang="en-US" sz="1568" dirty="0">
                <a:solidFill>
                  <a:srgbClr val="505050"/>
                </a:solidFill>
              </a:endParaRPr>
            </a:p>
          </p:txBody>
        </p:sp>
        <p:grpSp>
          <p:nvGrpSpPr>
            <p:cNvPr id="128" name="Group 127"/>
            <p:cNvGrpSpPr/>
            <p:nvPr userDrawn="1"/>
          </p:nvGrpSpPr>
          <p:grpSpPr bwMode="black">
            <a:xfrm>
              <a:off x="1323936" y="1725596"/>
              <a:ext cx="310810" cy="759515"/>
              <a:chOff x="3233738" y="168276"/>
              <a:chExt cx="2651125" cy="6480174"/>
            </a:xfrm>
            <a:solidFill>
              <a:schemeClr val="bg1"/>
            </a:solidFill>
            <a:effectLst>
              <a:outerShdw blurRad="63500" sx="102000" sy="102000" algn="ctr" rotWithShape="0">
                <a:prstClr val="black">
                  <a:alpha val="40000"/>
                </a:prstClr>
              </a:outerShdw>
            </a:effectLst>
          </p:grpSpPr>
          <p:sp>
            <p:nvSpPr>
              <p:cNvPr id="145" name="Freeform 212"/>
              <p:cNvSpPr>
                <a:spLocks/>
              </p:cNvSpPr>
              <p:nvPr/>
            </p:nvSpPr>
            <p:spPr bwMode="black">
              <a:xfrm>
                <a:off x="3679825" y="5110163"/>
                <a:ext cx="2028825" cy="1538287"/>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46" name="Freeform 213"/>
              <p:cNvSpPr>
                <a:spLocks noEditPoints="1"/>
              </p:cNvSpPr>
              <p:nvPr/>
            </p:nvSpPr>
            <p:spPr bwMode="black">
              <a:xfrm>
                <a:off x="3233738" y="168276"/>
                <a:ext cx="2651125" cy="41243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47" name="Freeform 214"/>
              <p:cNvSpPr>
                <a:spLocks/>
              </p:cNvSpPr>
              <p:nvPr/>
            </p:nvSpPr>
            <p:spPr bwMode="black">
              <a:xfrm>
                <a:off x="3657600" y="4476750"/>
                <a:ext cx="2057400" cy="460375"/>
              </a:xfrm>
              <a:custGeom>
                <a:avLst/>
                <a:gdLst>
                  <a:gd name="T0" fmla="*/ 549 w 549"/>
                  <a:gd name="T1" fmla="*/ 10 h 123"/>
                  <a:gd name="T2" fmla="*/ 535 w 549"/>
                  <a:gd name="T3" fmla="*/ 0 h 123"/>
                  <a:gd name="T4" fmla="*/ 17 w 549"/>
                  <a:gd name="T5" fmla="*/ 0 h 123"/>
                  <a:gd name="T6" fmla="*/ 0 w 549"/>
                  <a:gd name="T7" fmla="*/ 17 h 123"/>
                  <a:gd name="T8" fmla="*/ 0 w 549"/>
                  <a:gd name="T9" fmla="*/ 106 h 123"/>
                  <a:gd name="T10" fmla="*/ 17 w 549"/>
                  <a:gd name="T11" fmla="*/ 123 h 123"/>
                  <a:gd name="T12" fmla="*/ 535 w 549"/>
                  <a:gd name="T13" fmla="*/ 123 h 123"/>
                  <a:gd name="T14" fmla="*/ 549 w 549"/>
                  <a:gd name="T15" fmla="*/ 113 h 123"/>
                  <a:gd name="T16" fmla="*/ 549 w 549"/>
                  <a:gd name="T17" fmla="*/ 1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9" h="123">
                    <a:moveTo>
                      <a:pt x="549" y="10"/>
                    </a:moveTo>
                    <a:cubicBezTo>
                      <a:pt x="547" y="4"/>
                      <a:pt x="541" y="0"/>
                      <a:pt x="535" y="0"/>
                    </a:cubicBezTo>
                    <a:cubicBezTo>
                      <a:pt x="17" y="0"/>
                      <a:pt x="17" y="0"/>
                      <a:pt x="17" y="0"/>
                    </a:cubicBezTo>
                    <a:cubicBezTo>
                      <a:pt x="8" y="0"/>
                      <a:pt x="0" y="7"/>
                      <a:pt x="0" y="17"/>
                    </a:cubicBezTo>
                    <a:cubicBezTo>
                      <a:pt x="0" y="106"/>
                      <a:pt x="0" y="106"/>
                      <a:pt x="0" y="106"/>
                    </a:cubicBezTo>
                    <a:cubicBezTo>
                      <a:pt x="0" y="115"/>
                      <a:pt x="8" y="123"/>
                      <a:pt x="17" y="123"/>
                    </a:cubicBezTo>
                    <a:cubicBezTo>
                      <a:pt x="535" y="123"/>
                      <a:pt x="535" y="123"/>
                      <a:pt x="535" y="123"/>
                    </a:cubicBezTo>
                    <a:cubicBezTo>
                      <a:pt x="541" y="123"/>
                      <a:pt x="547" y="118"/>
                      <a:pt x="549" y="113"/>
                    </a:cubicBezTo>
                    <a:cubicBezTo>
                      <a:pt x="549" y="10"/>
                      <a:pt x="549" y="10"/>
                      <a:pt x="5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sp>
          <p:nvSpPr>
            <p:cNvPr id="129" name="Freeform 128"/>
            <p:cNvSpPr/>
            <p:nvPr/>
          </p:nvSpPr>
          <p:spPr>
            <a:xfrm>
              <a:off x="4763794" y="2303905"/>
              <a:ext cx="1712049" cy="1003966"/>
            </a:xfrm>
            <a:custGeom>
              <a:avLst/>
              <a:gdLst>
                <a:gd name="connsiteX0" fmla="*/ 1376883 w 2750296"/>
                <a:gd name="connsiteY0" fmla="*/ 0 h 1612807"/>
                <a:gd name="connsiteX1" fmla="*/ 1799707 w 2750296"/>
                <a:gd name="connsiteY1" fmla="*/ 224814 h 1612807"/>
                <a:gd name="connsiteX2" fmla="*/ 1825016 w 2750296"/>
                <a:gd name="connsiteY2" fmla="*/ 271443 h 1612807"/>
                <a:gd name="connsiteX3" fmla="*/ 1868906 w 2750296"/>
                <a:gd name="connsiteY3" fmla="*/ 255379 h 1612807"/>
                <a:gd name="connsiteX4" fmla="*/ 2020537 w 2750296"/>
                <a:gd name="connsiteY4" fmla="*/ 232455 h 1612807"/>
                <a:gd name="connsiteX5" fmla="*/ 2530445 w 2750296"/>
                <a:gd name="connsiteY5" fmla="*/ 742363 h 1612807"/>
                <a:gd name="connsiteX6" fmla="*/ 2525545 w 2750296"/>
                <a:gd name="connsiteY6" fmla="*/ 807127 h 1612807"/>
                <a:gd name="connsiteX7" fmla="*/ 2560705 w 2750296"/>
                <a:gd name="connsiteY7" fmla="*/ 826212 h 1612807"/>
                <a:gd name="connsiteX8" fmla="*/ 2750296 w 2750296"/>
                <a:gd name="connsiteY8" fmla="*/ 1182789 h 1612807"/>
                <a:gd name="connsiteX9" fmla="*/ 2320278 w 2750296"/>
                <a:gd name="connsiteY9" fmla="*/ 1612807 h 1612807"/>
                <a:gd name="connsiteX10" fmla="*/ 2301005 w 2750296"/>
                <a:gd name="connsiteY10" fmla="*/ 1611834 h 1612807"/>
                <a:gd name="connsiteX11" fmla="*/ 2291351 w 2750296"/>
                <a:gd name="connsiteY11" fmla="*/ 1612807 h 1612807"/>
                <a:gd name="connsiteX12" fmla="*/ 471704 w 2750296"/>
                <a:gd name="connsiteY12" fmla="*/ 1612807 h 1612807"/>
                <a:gd name="connsiteX13" fmla="*/ 463822 w 2750296"/>
                <a:gd name="connsiteY13" fmla="*/ 1612807 h 1612807"/>
                <a:gd name="connsiteX14" fmla="*/ 455911 w 2750296"/>
                <a:gd name="connsiteY14" fmla="*/ 1612009 h 1612807"/>
                <a:gd name="connsiteX15" fmla="*/ 423475 w 2750296"/>
                <a:gd name="connsiteY15" fmla="*/ 1610372 h 1612807"/>
                <a:gd name="connsiteX16" fmla="*/ 0 w 2750296"/>
                <a:gd name="connsiteY16" fmla="*/ 1141103 h 1612807"/>
                <a:gd name="connsiteX17" fmla="*/ 471704 w 2750296"/>
                <a:gd name="connsiteY17" fmla="*/ 669399 h 1612807"/>
                <a:gd name="connsiteX18" fmla="*/ 482257 w 2750296"/>
                <a:gd name="connsiteY18" fmla="*/ 670065 h 1612807"/>
                <a:gd name="connsiteX19" fmla="*/ 515059 w 2750296"/>
                <a:gd name="connsiteY19" fmla="*/ 630308 h 1612807"/>
                <a:gd name="connsiteX20" fmla="*/ 822482 w 2750296"/>
                <a:gd name="connsiteY20" fmla="*/ 502969 h 1612807"/>
                <a:gd name="connsiteX21" fmla="*/ 867276 w 2750296"/>
                <a:gd name="connsiteY21" fmla="*/ 506922 h 1612807"/>
                <a:gd name="connsiteX22" fmla="*/ 877335 w 2750296"/>
                <a:gd name="connsiteY22" fmla="*/ 407144 h 1612807"/>
                <a:gd name="connsiteX23" fmla="*/ 1376883 w 2750296"/>
                <a:gd name="connsiteY23" fmla="*/ 0 h 161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50296" h="1612807">
                  <a:moveTo>
                    <a:pt x="1376883" y="0"/>
                  </a:moveTo>
                  <a:cubicBezTo>
                    <a:pt x="1552892" y="0"/>
                    <a:pt x="1708073" y="89177"/>
                    <a:pt x="1799707" y="224814"/>
                  </a:cubicBezTo>
                  <a:lnTo>
                    <a:pt x="1825016" y="271443"/>
                  </a:lnTo>
                  <a:lnTo>
                    <a:pt x="1868906" y="255379"/>
                  </a:lnTo>
                  <a:cubicBezTo>
                    <a:pt x="1916806" y="240481"/>
                    <a:pt x="1967734" y="232455"/>
                    <a:pt x="2020537" y="232455"/>
                  </a:cubicBezTo>
                  <a:cubicBezTo>
                    <a:pt x="2302151" y="232455"/>
                    <a:pt x="2530445" y="460749"/>
                    <a:pt x="2530445" y="742363"/>
                  </a:cubicBezTo>
                  <a:lnTo>
                    <a:pt x="2525545" y="807127"/>
                  </a:lnTo>
                  <a:lnTo>
                    <a:pt x="2560705" y="826212"/>
                  </a:lnTo>
                  <a:cubicBezTo>
                    <a:pt x="2675091" y="903489"/>
                    <a:pt x="2750296" y="1034356"/>
                    <a:pt x="2750296" y="1182789"/>
                  </a:cubicBezTo>
                  <a:cubicBezTo>
                    <a:pt x="2750296" y="1420282"/>
                    <a:pt x="2557771" y="1612807"/>
                    <a:pt x="2320278" y="1612807"/>
                  </a:cubicBezTo>
                  <a:lnTo>
                    <a:pt x="2301005" y="1611834"/>
                  </a:lnTo>
                  <a:lnTo>
                    <a:pt x="2291351" y="1612807"/>
                  </a:lnTo>
                  <a:lnTo>
                    <a:pt x="471704" y="1612807"/>
                  </a:lnTo>
                  <a:lnTo>
                    <a:pt x="463822" y="1612807"/>
                  </a:lnTo>
                  <a:lnTo>
                    <a:pt x="455911" y="1612009"/>
                  </a:lnTo>
                  <a:lnTo>
                    <a:pt x="423475" y="1610372"/>
                  </a:lnTo>
                  <a:cubicBezTo>
                    <a:pt x="185615" y="1586216"/>
                    <a:pt x="0" y="1385336"/>
                    <a:pt x="0" y="1141103"/>
                  </a:cubicBezTo>
                  <a:cubicBezTo>
                    <a:pt x="0" y="880588"/>
                    <a:pt x="211189" y="669399"/>
                    <a:pt x="471704" y="669399"/>
                  </a:cubicBezTo>
                  <a:lnTo>
                    <a:pt x="482257" y="670065"/>
                  </a:lnTo>
                  <a:lnTo>
                    <a:pt x="515059" y="630308"/>
                  </a:lnTo>
                  <a:cubicBezTo>
                    <a:pt x="593735" y="551632"/>
                    <a:pt x="702426" y="502969"/>
                    <a:pt x="822482" y="502969"/>
                  </a:cubicBezTo>
                  <a:lnTo>
                    <a:pt x="867276" y="506922"/>
                  </a:lnTo>
                  <a:lnTo>
                    <a:pt x="877335" y="407144"/>
                  </a:lnTo>
                  <a:cubicBezTo>
                    <a:pt x="924882" y="174787"/>
                    <a:pt x="1130470" y="0"/>
                    <a:pt x="1376883" y="0"/>
                  </a:cubicBezTo>
                  <a:close/>
                </a:path>
              </a:pathLst>
            </a:custGeom>
            <a:solidFill>
              <a:srgbClr val="B4009E"/>
            </a:solidFill>
            <a:ln>
              <a:noFill/>
            </a:ln>
            <a:effectLst>
              <a:outerShdw blurRad="63500" sx="101000" sy="101000" algn="ctr" rotWithShape="0">
                <a:schemeClr val="tx2">
                  <a:lumMod val="50000"/>
                  <a:alpha val="37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endParaRPr lang="en-US" sz="1765" dirty="0">
                <a:solidFill>
                  <a:srgbClr val="FFFFFF"/>
                </a:solidFill>
              </a:endParaRPr>
            </a:p>
          </p:txBody>
        </p:sp>
        <p:grpSp>
          <p:nvGrpSpPr>
            <p:cNvPr id="130" name="Group 129"/>
            <p:cNvGrpSpPr/>
            <p:nvPr/>
          </p:nvGrpSpPr>
          <p:grpSpPr>
            <a:xfrm>
              <a:off x="5395907" y="2512962"/>
              <a:ext cx="630934" cy="678141"/>
              <a:chOff x="3023219" y="704265"/>
              <a:chExt cx="552891" cy="594263"/>
            </a:xfrm>
            <a:solidFill>
              <a:schemeClr val="bg1"/>
            </a:solidFill>
          </p:grpSpPr>
          <p:sp>
            <p:nvSpPr>
              <p:cNvPr id="138" name="Freeform 6"/>
              <p:cNvSpPr>
                <a:spLocks/>
              </p:cNvSpPr>
              <p:nvPr/>
            </p:nvSpPr>
            <p:spPr bwMode="black">
              <a:xfrm>
                <a:off x="3023219" y="936751"/>
                <a:ext cx="79493" cy="7947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pPr defTabSz="914367"/>
                <a:endParaRPr lang="en-US" sz="1568" dirty="0">
                  <a:solidFill>
                    <a:srgbClr val="505050"/>
                  </a:solidFill>
                </a:endParaRPr>
              </a:p>
            </p:txBody>
          </p:sp>
          <p:sp>
            <p:nvSpPr>
              <p:cNvPr id="139" name="Freeform 7"/>
              <p:cNvSpPr>
                <a:spLocks/>
              </p:cNvSpPr>
              <p:nvPr/>
            </p:nvSpPr>
            <p:spPr bwMode="black">
              <a:xfrm>
                <a:off x="3162035" y="949799"/>
                <a:ext cx="79493" cy="78286"/>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pPr defTabSz="914367"/>
                <a:endParaRPr lang="en-US" sz="1568" dirty="0">
                  <a:solidFill>
                    <a:srgbClr val="505050"/>
                  </a:solidFill>
                </a:endParaRPr>
              </a:p>
            </p:txBody>
          </p:sp>
          <p:sp>
            <p:nvSpPr>
              <p:cNvPr id="140" name="Freeform 8"/>
              <p:cNvSpPr>
                <a:spLocks/>
              </p:cNvSpPr>
              <p:nvPr/>
            </p:nvSpPr>
            <p:spPr bwMode="black">
              <a:xfrm>
                <a:off x="3353055" y="932006"/>
                <a:ext cx="78306" cy="78286"/>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pPr defTabSz="914367"/>
                <a:endParaRPr lang="en-US" sz="1568" dirty="0">
                  <a:solidFill>
                    <a:srgbClr val="505050"/>
                  </a:solidFill>
                </a:endParaRPr>
              </a:p>
            </p:txBody>
          </p:sp>
          <p:sp>
            <p:nvSpPr>
              <p:cNvPr id="141" name="Freeform 9"/>
              <p:cNvSpPr>
                <a:spLocks/>
              </p:cNvSpPr>
              <p:nvPr/>
            </p:nvSpPr>
            <p:spPr bwMode="black">
              <a:xfrm>
                <a:off x="3070677" y="704265"/>
                <a:ext cx="251530" cy="594263"/>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pPr defTabSz="914367"/>
                <a:endParaRPr lang="en-US" sz="1568" dirty="0">
                  <a:solidFill>
                    <a:srgbClr val="505050"/>
                  </a:solidFill>
                </a:endParaRPr>
              </a:p>
            </p:txBody>
          </p:sp>
          <p:sp>
            <p:nvSpPr>
              <p:cNvPr id="142" name="Oval 10"/>
              <p:cNvSpPr>
                <a:spLocks noChangeArrowheads="1"/>
              </p:cNvSpPr>
              <p:nvPr/>
            </p:nvSpPr>
            <p:spPr bwMode="black">
              <a:xfrm>
                <a:off x="3254579" y="1234476"/>
                <a:ext cx="40340" cy="40329"/>
              </a:xfrm>
              <a:prstGeom prst="ellipse">
                <a:avLst/>
              </a:prstGeom>
              <a:grpFill/>
              <a:ln w="9525" cap="flat" cmpd="sng" algn="ctr">
                <a:noFill/>
                <a:prstDash val="solid"/>
                <a:headEnd type="none" w="med" len="med"/>
                <a:tailEnd type="none" w="med" len="med"/>
              </a:ln>
              <a:effectLst/>
              <a:extLst/>
            </p:spPr>
            <p:txBody>
              <a:bodyPr vert="horz" wrap="square" lIns="91436" tIns="45718" rIns="91436" bIns="45718" numCol="1" rtlCol="0" anchor="ctr" anchorCtr="0" compatLnSpc="1">
                <a:prstTxWarp prst="textNoShape">
                  <a:avLst/>
                </a:prstTxWarp>
              </a:bodyPr>
              <a:lstStyle/>
              <a:p>
                <a:pPr algn="ctr" defTabSz="896091" fontAlgn="base">
                  <a:spcBef>
                    <a:spcPct val="0"/>
                  </a:spcBef>
                  <a:spcAft>
                    <a:spcPct val="0"/>
                  </a:spcAft>
                </a:pPr>
                <a:endParaRPr lang="en-US" sz="2157" kern="0" dirty="0">
                  <a:gradFill>
                    <a:gsLst>
                      <a:gs pos="0">
                        <a:srgbClr val="FFFFFF"/>
                      </a:gs>
                      <a:gs pos="100000">
                        <a:srgbClr val="FFFFFF"/>
                      </a:gs>
                    </a:gsLst>
                    <a:lin ang="5400000" scaled="0"/>
                  </a:gradFill>
                  <a:latin typeface="Segoe"/>
                </a:endParaRPr>
              </a:p>
            </p:txBody>
          </p:sp>
          <p:sp>
            <p:nvSpPr>
              <p:cNvPr id="143" name="Freeform 11"/>
              <p:cNvSpPr>
                <a:spLocks/>
              </p:cNvSpPr>
              <p:nvPr/>
            </p:nvSpPr>
            <p:spPr bwMode="black">
              <a:xfrm>
                <a:off x="3341191" y="962846"/>
                <a:ext cx="234919" cy="262140"/>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pPr defTabSz="914367"/>
                <a:endParaRPr lang="en-US" sz="1568" dirty="0">
                  <a:solidFill>
                    <a:srgbClr val="505050"/>
                  </a:solidFill>
                </a:endParaRPr>
              </a:p>
            </p:txBody>
          </p:sp>
          <p:sp>
            <p:nvSpPr>
              <p:cNvPr id="144" name="Freeform 13"/>
              <p:cNvSpPr>
                <a:spLocks/>
              </p:cNvSpPr>
              <p:nvPr/>
            </p:nvSpPr>
            <p:spPr bwMode="black">
              <a:xfrm>
                <a:off x="3032711" y="1023341"/>
                <a:ext cx="161359" cy="240789"/>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chemeClr val="bg1"/>
              </a:solidFill>
              <a:ln>
                <a:noFill/>
              </a:ln>
              <a:effectLst>
                <a:outerShdw blurRad="63500" sx="102000" sy="102000" algn="ctr" rotWithShape="0">
                  <a:prstClr val="black">
                    <a:alpha val="40000"/>
                  </a:prstClr>
                </a:outerShdw>
              </a:effectLst>
              <a:extLst/>
            </p:spPr>
            <p:txBody>
              <a:bodyPr vert="horz" wrap="square" lIns="82305" tIns="41153" rIns="82305" bIns="41153" numCol="1" anchor="t" anchorCtr="0" compatLnSpc="1">
                <a:prstTxWarp prst="textNoShape">
                  <a:avLst/>
                </a:prstTxWarp>
              </a:bodyPr>
              <a:lstStyle/>
              <a:p>
                <a:pPr defTabSz="914367"/>
                <a:endParaRPr lang="en-US" sz="1568" dirty="0">
                  <a:solidFill>
                    <a:srgbClr val="505050"/>
                  </a:solidFill>
                </a:endParaRPr>
              </a:p>
            </p:txBody>
          </p:sp>
        </p:grpSp>
        <p:sp>
          <p:nvSpPr>
            <p:cNvPr id="131" name="Freeform 130"/>
            <p:cNvSpPr/>
            <p:nvPr/>
          </p:nvSpPr>
          <p:spPr bwMode="auto">
            <a:xfrm>
              <a:off x="3185050" y="3392030"/>
              <a:ext cx="399595" cy="2564895"/>
            </a:xfrm>
            <a:custGeom>
              <a:avLst/>
              <a:gdLst>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476500 h 3238500"/>
                <a:gd name="connsiteX2" fmla="*/ 0 w 495300"/>
                <a:gd name="connsiteY2" fmla="*/ 2057400 h 3238500"/>
                <a:gd name="connsiteX3" fmla="*/ 0 w 495300"/>
                <a:gd name="connsiteY3" fmla="*/ 0 h 3238500"/>
                <a:gd name="connsiteX0" fmla="*/ 495300 w 495300"/>
                <a:gd name="connsiteY0" fmla="*/ 3238500 h 3238500"/>
                <a:gd name="connsiteX1" fmla="*/ 495300 w 495300"/>
                <a:gd name="connsiteY1" fmla="*/ 2347191 h 3238500"/>
                <a:gd name="connsiteX2" fmla="*/ 0 w 495300"/>
                <a:gd name="connsiteY2" fmla="*/ 2057400 h 3238500"/>
                <a:gd name="connsiteX3" fmla="*/ 0 w 495300"/>
                <a:gd name="connsiteY3" fmla="*/ 0 h 3238500"/>
                <a:gd name="connsiteX0" fmla="*/ 495300 w 504537"/>
                <a:gd name="connsiteY0" fmla="*/ 3238500 h 3238500"/>
                <a:gd name="connsiteX1" fmla="*/ 504537 w 504537"/>
                <a:gd name="connsiteY1" fmla="*/ 2374900 h 3238500"/>
                <a:gd name="connsiteX2" fmla="*/ 0 w 504537"/>
                <a:gd name="connsiteY2" fmla="*/ 2057400 h 3238500"/>
                <a:gd name="connsiteX3" fmla="*/ 0 w 504537"/>
                <a:gd name="connsiteY3" fmla="*/ 0 h 3238500"/>
              </a:gdLst>
              <a:ahLst/>
              <a:cxnLst>
                <a:cxn ang="0">
                  <a:pos x="connsiteX0" y="connsiteY0"/>
                </a:cxn>
                <a:cxn ang="0">
                  <a:pos x="connsiteX1" y="connsiteY1"/>
                </a:cxn>
                <a:cxn ang="0">
                  <a:pos x="connsiteX2" y="connsiteY2"/>
                </a:cxn>
                <a:cxn ang="0">
                  <a:pos x="connsiteX3" y="connsiteY3"/>
                </a:cxn>
              </a:cxnLst>
              <a:rect l="l" t="t" r="r" b="b"/>
              <a:pathLst>
                <a:path w="504537" h="3238500">
                  <a:moveTo>
                    <a:pt x="495300" y="3238500"/>
                  </a:moveTo>
                  <a:lnTo>
                    <a:pt x="504537" y="2374900"/>
                  </a:lnTo>
                  <a:lnTo>
                    <a:pt x="0" y="2057400"/>
                  </a:lnTo>
                  <a:lnTo>
                    <a:pt x="0" y="0"/>
                  </a:lnTo>
                </a:path>
              </a:pathLst>
            </a:custGeom>
            <a:noFill/>
            <a:ln w="762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32" name="Freeform 131"/>
            <p:cNvSpPr/>
            <p:nvPr/>
          </p:nvSpPr>
          <p:spPr bwMode="auto">
            <a:xfrm>
              <a:off x="4243229" y="3216007"/>
              <a:ext cx="1312624" cy="2739088"/>
            </a:xfrm>
            <a:custGeom>
              <a:avLst/>
              <a:gdLst>
                <a:gd name="connsiteX0" fmla="*/ 0 w 1657350"/>
                <a:gd name="connsiteY0" fmla="*/ 3448050 h 3448050"/>
                <a:gd name="connsiteX1" fmla="*/ 0 w 1657350"/>
                <a:gd name="connsiteY1" fmla="*/ 2390775 h 3448050"/>
                <a:gd name="connsiteX2" fmla="*/ 1657350 w 1657350"/>
                <a:gd name="connsiteY2" fmla="*/ 400050 h 3448050"/>
                <a:gd name="connsiteX3" fmla="*/ 1657350 w 1657350"/>
                <a:gd name="connsiteY3" fmla="*/ 0 h 3448050"/>
              </a:gdLst>
              <a:ahLst/>
              <a:cxnLst>
                <a:cxn ang="0">
                  <a:pos x="connsiteX0" y="connsiteY0"/>
                </a:cxn>
                <a:cxn ang="0">
                  <a:pos x="connsiteX1" y="connsiteY1"/>
                </a:cxn>
                <a:cxn ang="0">
                  <a:pos x="connsiteX2" y="connsiteY2"/>
                </a:cxn>
                <a:cxn ang="0">
                  <a:pos x="connsiteX3" y="connsiteY3"/>
                </a:cxn>
              </a:cxnLst>
              <a:rect l="l" t="t" r="r" b="b"/>
              <a:pathLst>
                <a:path w="1657350" h="3448050">
                  <a:moveTo>
                    <a:pt x="0" y="3448050"/>
                  </a:moveTo>
                  <a:lnTo>
                    <a:pt x="0" y="2390775"/>
                  </a:lnTo>
                  <a:lnTo>
                    <a:pt x="1657350" y="400050"/>
                  </a:lnTo>
                  <a:lnTo>
                    <a:pt x="1657350" y="0"/>
                  </a:lnTo>
                </a:path>
              </a:pathLst>
            </a:custGeom>
            <a:noFill/>
            <a:ln w="762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IN" sz="1765" dirty="0">
                <a:solidFill>
                  <a:srgbClr val="FFFFFF"/>
                </a:solidFill>
              </a:endParaRPr>
            </a:p>
          </p:txBody>
        </p:sp>
        <p:sp>
          <p:nvSpPr>
            <p:cNvPr id="133" name="Freeform 15"/>
            <p:cNvSpPr>
              <a:spLocks noEditPoints="1"/>
            </p:cNvSpPr>
            <p:nvPr/>
          </p:nvSpPr>
          <p:spPr bwMode="black">
            <a:xfrm>
              <a:off x="4848686" y="1414475"/>
              <a:ext cx="570414" cy="52017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82305" tIns="41153" rIns="82305" bIns="41153" numCol="1" anchor="t" anchorCtr="0" compatLnSpc="1">
              <a:prstTxWarp prst="textNoShape">
                <a:avLst/>
              </a:prstTxWarp>
            </a:bodyPr>
            <a:lstStyle/>
            <a:p>
              <a:pPr defTabSz="914367"/>
              <a:endParaRPr lang="en-US" sz="1568" dirty="0">
                <a:solidFill>
                  <a:srgbClr val="505050"/>
                </a:solidFill>
              </a:endParaRPr>
            </a:p>
          </p:txBody>
        </p:sp>
        <p:grpSp>
          <p:nvGrpSpPr>
            <p:cNvPr id="134" name="Group 133"/>
            <p:cNvGrpSpPr/>
            <p:nvPr/>
          </p:nvGrpSpPr>
          <p:grpSpPr>
            <a:xfrm>
              <a:off x="4469596" y="5727411"/>
              <a:ext cx="353569" cy="355525"/>
              <a:chOff x="1169858" y="919275"/>
              <a:chExt cx="526613" cy="529527"/>
            </a:xfrm>
            <a:solidFill>
              <a:schemeClr val="accent3">
                <a:alpha val="6000"/>
              </a:schemeClr>
            </a:solidFill>
            <a:effectLst/>
          </p:grpSpPr>
          <p:sp>
            <p:nvSpPr>
              <p:cNvPr id="136" name="Freeform 86"/>
              <p:cNvSpPr>
                <a:spLocks noEditPoints="1"/>
              </p:cNvSpPr>
              <p:nvPr userDrawn="1"/>
            </p:nvSpPr>
            <p:spPr bwMode="black">
              <a:xfrm>
                <a:off x="1169858" y="919275"/>
                <a:ext cx="526613" cy="529527"/>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sp>
            <p:nvSpPr>
              <p:cNvPr id="137" name="Oval 87"/>
              <p:cNvSpPr>
                <a:spLocks noChangeArrowheads="1"/>
              </p:cNvSpPr>
              <p:nvPr userDrawn="1"/>
            </p:nvSpPr>
            <p:spPr bwMode="black">
              <a:xfrm>
                <a:off x="1384319" y="1144362"/>
                <a:ext cx="97691" cy="9766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7"/>
                <a:endParaRPr lang="en-US" sz="1568" dirty="0">
                  <a:solidFill>
                    <a:srgbClr val="505050"/>
                  </a:solidFill>
                </a:endParaRPr>
              </a:p>
            </p:txBody>
          </p:sp>
        </p:grpSp>
        <p:sp>
          <p:nvSpPr>
            <p:cNvPr id="135" name="Rectangle 134"/>
            <p:cNvSpPr/>
            <p:nvPr/>
          </p:nvSpPr>
          <p:spPr bwMode="auto">
            <a:xfrm>
              <a:off x="3050518" y="5955095"/>
              <a:ext cx="1352315" cy="373633"/>
            </a:xfrm>
            <a:prstGeom prst="rect">
              <a:avLst/>
            </a:prstGeom>
            <a:gradFill flip="none" rotWithShape="1">
              <a:gsLst>
                <a:gs pos="0">
                  <a:schemeClr val="accent1">
                    <a:lumMod val="20000"/>
                    <a:lumOff val="80000"/>
                  </a:schemeClr>
                </a:gs>
                <a:gs pos="58000">
                  <a:schemeClr val="accent1">
                    <a:lumMod val="20000"/>
                    <a:lumOff val="80000"/>
                    <a:alpha val="58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89" name="Picture 188"/>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26553" y="120035"/>
            <a:ext cx="2176057" cy="800562"/>
          </a:xfrm>
          <a:prstGeom prst="rect">
            <a:avLst/>
          </a:prstGeom>
        </p:spPr>
      </p:pic>
    </p:spTree>
    <p:extLst>
      <p:ext uri="{BB962C8B-B14F-4D97-AF65-F5344CB8AC3E}">
        <p14:creationId xmlns:p14="http://schemas.microsoft.com/office/powerpoint/2010/main" val="172881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098"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3634781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2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49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505050"/>
                </a:solidFill>
              </a:rPr>
              <a:pPr/>
              <a:t>‹#›</a:t>
            </a:fld>
            <a:endParaRPr lang="en-IN" dirty="0">
              <a:solidFill>
                <a:srgbClr val="505050"/>
              </a:solidFill>
            </a:endParaRPr>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91090971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4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29749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505050"/>
                </a:solidFill>
              </a:rPr>
              <a:pPr/>
              <a:t>‹#›</a:t>
            </a:fld>
            <a:endParaRPr lang="en-IN" dirty="0">
              <a:solidFill>
                <a:srgbClr val="505050"/>
              </a:solidFill>
            </a:endParaRPr>
          </a:p>
        </p:txBody>
      </p:sp>
    </p:spTree>
    <p:extLst>
      <p:ext uri="{BB962C8B-B14F-4D97-AF65-F5344CB8AC3E}">
        <p14:creationId xmlns:p14="http://schemas.microsoft.com/office/powerpoint/2010/main" val="126859152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8"/>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505050"/>
                </a:solidFill>
              </a:rPr>
              <a:pPr/>
              <a:t>‹#›</a:t>
            </a:fld>
            <a:endParaRPr lang="en-IN" dirty="0">
              <a:solidFill>
                <a:srgbClr val="505050"/>
              </a:solidFill>
            </a:endParaRPr>
          </a:p>
        </p:txBody>
      </p:sp>
    </p:spTree>
    <p:extLst>
      <p:ext uri="{BB962C8B-B14F-4D97-AF65-F5344CB8AC3E}">
        <p14:creationId xmlns:p14="http://schemas.microsoft.com/office/powerpoint/2010/main" val="160526803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819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4"/>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505050"/>
                </a:solidFill>
              </a:rPr>
              <a:pPr/>
              <a:t>‹#›</a:t>
            </a:fld>
            <a:endParaRPr lang="en-IN" dirty="0">
              <a:solidFill>
                <a:srgbClr val="505050"/>
              </a:solidFill>
            </a:endParaRPr>
          </a:p>
        </p:txBody>
      </p:sp>
    </p:spTree>
    <p:extLst>
      <p:ext uri="{BB962C8B-B14F-4D97-AF65-F5344CB8AC3E}">
        <p14:creationId xmlns:p14="http://schemas.microsoft.com/office/powerpoint/2010/main" val="24609868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2"/>
            <a:ext cx="11155094" cy="664797"/>
          </a:xfrm>
          <a:prstGeom prst="rect">
            <a:avLst/>
          </a:prstGeo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3250113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921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505050"/>
                </a:solidFill>
              </a:rPr>
              <a:pPr/>
              <a:t>‹#›</a:t>
            </a:fld>
            <a:endParaRPr lang="en-IN" dirty="0">
              <a:solidFill>
                <a:srgbClr val="505050"/>
              </a:solidFill>
            </a:endParaRPr>
          </a:p>
        </p:txBody>
      </p:sp>
    </p:spTree>
    <p:extLst>
      <p:ext uri="{BB962C8B-B14F-4D97-AF65-F5344CB8AC3E}">
        <p14:creationId xmlns:p14="http://schemas.microsoft.com/office/powerpoint/2010/main" val="211012468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42"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8039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126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2203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229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7052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331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0361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433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8949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536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505050"/>
                </a:solidFill>
              </a:rPr>
              <a:pPr/>
              <a:t>‹#›</a:t>
            </a:fld>
            <a:endParaRPr lang="en-IN" dirty="0">
              <a:solidFill>
                <a:srgbClr val="505050"/>
              </a:solidFill>
            </a:endParaRPr>
          </a:p>
        </p:txBody>
      </p:sp>
    </p:spTree>
    <p:extLst>
      <p:ext uri="{BB962C8B-B14F-4D97-AF65-F5344CB8AC3E}">
        <p14:creationId xmlns:p14="http://schemas.microsoft.com/office/powerpoint/2010/main" val="427002694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638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FFFFFF"/>
                </a:solidFill>
              </a:rPr>
              <a:pPr/>
              <a:t>‹#›</a:t>
            </a:fld>
            <a:endParaRPr lang="en-IN" dirty="0">
              <a:solidFill>
                <a:srgbClr val="FFFFFF"/>
              </a:solidFill>
            </a:endParaRPr>
          </a:p>
        </p:txBody>
      </p:sp>
    </p:spTree>
    <p:extLst>
      <p:ext uri="{BB962C8B-B14F-4D97-AF65-F5344CB8AC3E}">
        <p14:creationId xmlns:p14="http://schemas.microsoft.com/office/powerpoint/2010/main" val="3579087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741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FFFFFF"/>
                </a:solidFill>
              </a:rPr>
              <a:pPr/>
              <a:t>‹#›</a:t>
            </a:fld>
            <a:endParaRPr lang="en-IN" dirty="0">
              <a:solidFill>
                <a:srgbClr val="FFFFFF"/>
              </a:solidFill>
            </a:endParaRPr>
          </a:p>
        </p:txBody>
      </p:sp>
    </p:spTree>
    <p:extLst>
      <p:ext uri="{BB962C8B-B14F-4D97-AF65-F5344CB8AC3E}">
        <p14:creationId xmlns:p14="http://schemas.microsoft.com/office/powerpoint/2010/main" val="13449099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843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FFFFFF"/>
                </a:solidFill>
              </a:rPr>
              <a:pPr/>
              <a:t>‹#›</a:t>
            </a:fld>
            <a:endParaRPr lang="en-IN" dirty="0">
              <a:solidFill>
                <a:srgbClr val="FFFFFF"/>
              </a:solidFill>
            </a:endParaRPr>
          </a:p>
        </p:txBody>
      </p:sp>
    </p:spTree>
    <p:extLst>
      <p:ext uri="{BB962C8B-B14F-4D97-AF65-F5344CB8AC3E}">
        <p14:creationId xmlns:p14="http://schemas.microsoft.com/office/powerpoint/2010/main" val="58133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a:prstGeom prst="rect">
            <a:avLst/>
          </a:prstGeo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black">
          <a:xfrm>
            <a:off x="10305783" y="6142288"/>
            <a:ext cx="1600254" cy="548640"/>
          </a:xfrm>
          <a:prstGeom prst="rect">
            <a:avLst/>
          </a:prstGeom>
        </p:spPr>
      </p:pic>
    </p:spTree>
    <p:extLst>
      <p:ext uri="{BB962C8B-B14F-4D97-AF65-F5344CB8AC3E}">
        <p14:creationId xmlns:p14="http://schemas.microsoft.com/office/powerpoint/2010/main" val="223254486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9458"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309508"/>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solidFill>
                  <a:srgbClr val="505050"/>
                </a:solidFill>
              </a:rPr>
              <a:pPr/>
              <a:t>‹#›</a:t>
            </a:fld>
            <a:endParaRPr lang="en-IN" dirty="0">
              <a:solidFill>
                <a:srgbClr val="505050"/>
              </a:solidFill>
            </a:endParaRPr>
          </a:p>
        </p:txBody>
      </p:sp>
    </p:spTree>
    <p:extLst>
      <p:ext uri="{BB962C8B-B14F-4D97-AF65-F5344CB8AC3E}">
        <p14:creationId xmlns:p14="http://schemas.microsoft.com/office/powerpoint/2010/main" val="3574219571"/>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482"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26262218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506"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012781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Text content, normal,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fld id="{74A398B2-5A34-1A4A-811E-F4027282568C}" type="slidenum">
              <a:rPr lang="en-US" smtClean="0">
                <a:solidFill>
                  <a:srgbClr val="FFFFFF">
                    <a:lumMod val="75000"/>
                    <a:lumOff val="25000"/>
                  </a:srgbClr>
                </a:solidFill>
              </a:rPr>
              <a:pPr/>
              <a:t>‹#›</a:t>
            </a:fld>
            <a:endParaRPr lang="en-US">
              <a:solidFill>
                <a:srgbClr val="FFFFFF">
                  <a:lumMod val="75000"/>
                  <a:lumOff val="25000"/>
                </a:srgbClr>
              </a:solidFill>
            </a:endParaRPr>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36" indent="-380936">
              <a:spcBef>
                <a:spcPts val="400"/>
              </a:spcBef>
              <a:buFont typeface="Arial" panose="020B0604020202020204" pitchFamily="34" charset="0"/>
              <a:buChar char="•"/>
              <a:defRPr sz="1866" baseline="0">
                <a:solidFill>
                  <a:schemeClr val="bg1">
                    <a:lumMod val="75000"/>
                    <a:lumOff val="25000"/>
                  </a:schemeClr>
                </a:solidFill>
                <a:latin typeface="+mn-lt"/>
              </a:defRPr>
            </a:lvl1pPr>
            <a:lvl2pPr>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dirty="0"/>
              <a:t>Click to edit slide content</a:t>
            </a:r>
          </a:p>
          <a:p>
            <a:pPr lvl="1"/>
            <a:r>
              <a:rPr lang="en-US" dirty="0"/>
              <a:t>Level 1</a:t>
            </a:r>
          </a:p>
          <a:p>
            <a:pPr lvl="2"/>
            <a:r>
              <a:rPr lang="en-US" dirty="0"/>
              <a:t>Level 2</a:t>
            </a:r>
          </a:p>
          <a:p>
            <a:pPr lvl="3"/>
            <a:r>
              <a:rPr lang="en-US" dirty="0"/>
              <a:t>Level 3</a:t>
            </a:r>
          </a:p>
          <a:p>
            <a:pPr lvl="4"/>
            <a:r>
              <a:rPr lang="en-US" dirty="0"/>
              <a:t>Level 4</a:t>
            </a:r>
          </a:p>
        </p:txBody>
      </p:sp>
    </p:spTree>
    <p:extLst>
      <p:ext uri="{BB962C8B-B14F-4D97-AF65-F5344CB8AC3E}">
        <p14:creationId xmlns:p14="http://schemas.microsoft.com/office/powerpoint/2010/main" val="355258976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1_Text content, normal, light">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2119" y="2118"/>
          <a:ext cx="2116" cy="2116"/>
        </p:xfrm>
        <a:graphic>
          <a:graphicData uri="http://schemas.openxmlformats.org/presentationml/2006/ole">
            <mc:AlternateContent xmlns:mc="http://schemas.openxmlformats.org/markup-compatibility/2006">
              <mc:Choice xmlns:v="urn:schemas-microsoft-com:vml" Requires="v">
                <p:oleObj spid="_x0000_s2253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2119" y="2118"/>
                        <a:ext cx="2116" cy="2116"/>
                      </a:xfrm>
                      <a:prstGeom prst="rect">
                        <a:avLst/>
                      </a:prstGeom>
                    </p:spPr>
                  </p:pic>
                </p:oleObj>
              </mc:Fallback>
            </mc:AlternateContent>
          </a:graphicData>
        </a:graphic>
      </p:graphicFrame>
      <p:sp>
        <p:nvSpPr>
          <p:cNvPr id="2" name="Title 1"/>
          <p:cNvSpPr>
            <a:spLocks noGrp="1"/>
          </p:cNvSpPr>
          <p:nvPr>
            <p:ph type="title" hasCustomPrompt="1"/>
          </p:nvPr>
        </p:nvSpPr>
        <p:spPr>
          <a:xfrm>
            <a:off x="1" y="1219200"/>
            <a:ext cx="2438400" cy="2438400"/>
          </a:xfrm>
          <a:solidFill>
            <a:schemeClr val="accent1"/>
          </a:solidFill>
        </p:spPr>
        <p:txBody>
          <a:bodyPr rIns="91440">
            <a:normAutofit/>
          </a:bodyPr>
          <a:lstStyle>
            <a:lvl1pPr>
              <a:defRPr sz="2665"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a:xfrm>
            <a:off x="1" y="6356352"/>
            <a:ext cx="2844800" cy="365125"/>
          </a:xfrm>
          <a:prstGeom prst="rect">
            <a:avLst/>
          </a:prstGeom>
        </p:spPr>
        <p:txBody>
          <a:bodyPr/>
          <a:lstStyle>
            <a:lvl1pPr>
              <a:defRPr>
                <a:solidFill>
                  <a:schemeClr val="bg1">
                    <a:lumMod val="75000"/>
                    <a:lumOff val="25000"/>
                  </a:schemeClr>
                </a:solidFill>
                <a:latin typeface="+mn-lt"/>
              </a:defRPr>
            </a:lvl1pPr>
          </a:lstStyle>
          <a:p>
            <a:pPr defTabSz="1218509"/>
            <a:fld id="{E8582BAE-BBBB-43FA-B116-66A825BDAC6C}" type="datetime1">
              <a:rPr lang="en-US" smtClean="0">
                <a:solidFill>
                  <a:srgbClr val="000000">
                    <a:lumMod val="75000"/>
                    <a:lumOff val="25000"/>
                  </a:srgbClr>
                </a:solidFill>
              </a:rPr>
              <a:pPr defTabSz="1218509"/>
              <a:t>07-Apr-18</a:t>
            </a:fld>
            <a:endParaRPr lang="en-US" dirty="0">
              <a:solidFill>
                <a:srgbClr val="000000">
                  <a:lumMod val="75000"/>
                  <a:lumOff val="25000"/>
                </a:srgbClr>
              </a:solidFill>
            </a:endParaRPr>
          </a:p>
        </p:txBody>
      </p:sp>
      <p:sp>
        <p:nvSpPr>
          <p:cNvPr id="4" name="Slide Number Placeholder 3"/>
          <p:cNvSpPr>
            <a:spLocks noGrp="1"/>
          </p:cNvSpPr>
          <p:nvPr>
            <p:ph type="sldNum" sz="quarter" idx="11"/>
          </p:nvPr>
        </p:nvSpPr>
        <p:spPr/>
        <p:txBody>
          <a:bodyPr/>
          <a:lstStyle>
            <a:lvl1pPr>
              <a:defRPr>
                <a:solidFill>
                  <a:schemeClr val="bg1">
                    <a:lumMod val="75000"/>
                    <a:lumOff val="25000"/>
                  </a:schemeClr>
                </a:solidFill>
                <a:latin typeface="+mn-lt"/>
              </a:defRPr>
            </a:lvl1pPr>
          </a:lstStyle>
          <a:p>
            <a:pPr defTabSz="1218509"/>
            <a:fld id="{74A398B2-5A34-1A4A-811E-F4027282568C}" type="slidenum">
              <a:rPr lang="en-US" smtClean="0">
                <a:solidFill>
                  <a:srgbClr val="000000">
                    <a:lumMod val="75000"/>
                    <a:lumOff val="25000"/>
                  </a:srgbClr>
                </a:solidFill>
              </a:rPr>
              <a:pPr defTabSz="1218509"/>
              <a:t>‹#›</a:t>
            </a:fld>
            <a:endParaRPr lang="en-US" dirty="0">
              <a:solidFill>
                <a:srgbClr val="000000">
                  <a:lumMod val="75000"/>
                  <a:lumOff val="25000"/>
                </a:srgbClr>
              </a:solidFill>
            </a:endParaRPr>
          </a:p>
        </p:txBody>
      </p:sp>
    </p:spTree>
    <p:extLst>
      <p:ext uri="{BB962C8B-B14F-4D97-AF65-F5344CB8AC3E}">
        <p14:creationId xmlns:p14="http://schemas.microsoft.com/office/powerpoint/2010/main" val="38731465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itle_1">
    <p:bg>
      <p:bgRef idx="1001">
        <a:schemeClr val="bg1"/>
      </p:bgRef>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a:xfrm>
            <a:off x="448212" y="6437243"/>
            <a:ext cx="3859607" cy="134483"/>
          </a:xfrm>
          <a:prstGeom prst="rect">
            <a:avLst/>
          </a:prstGeom>
        </p:spPr>
        <p:txBody>
          <a:bodyPr/>
          <a:lstStyle>
            <a:lvl1pPr>
              <a:defRPr>
                <a:solidFill>
                  <a:schemeClr val="tx2"/>
                </a:solidFill>
              </a:defRPr>
            </a:lvl1pPr>
          </a:lstStyle>
          <a:p>
            <a:pPr defTabSz="914125"/>
            <a:r>
              <a:rPr lang="en-US">
                <a:solidFill>
                  <a:srgbClr val="0072C6"/>
                </a:solidFill>
              </a:rPr>
              <a:t>Microsoft Confidential</a:t>
            </a:r>
            <a:endParaRPr lang="en-US" dirty="0">
              <a:solidFill>
                <a:srgbClr val="0072C6"/>
              </a:solidFill>
            </a:endParaRPr>
          </a:p>
        </p:txBody>
      </p:sp>
      <p:sp>
        <p:nvSpPr>
          <p:cNvPr id="4" name="Slide Number Placeholder 3"/>
          <p:cNvSpPr>
            <a:spLocks noGrp="1"/>
          </p:cNvSpPr>
          <p:nvPr>
            <p:ph type="sldNum" sz="quarter" idx="11"/>
          </p:nvPr>
        </p:nvSpPr>
        <p:spPr>
          <a:xfrm>
            <a:off x="11367166" y="6437243"/>
            <a:ext cx="555596" cy="134483"/>
          </a:xfrm>
          <a:prstGeom prst="rect">
            <a:avLst/>
          </a:prstGeom>
        </p:spPr>
        <p:txBody>
          <a:bodyPr/>
          <a:lstStyle>
            <a:lvl1pPr>
              <a:defRPr>
                <a:solidFill>
                  <a:schemeClr val="tx2"/>
                </a:solidFill>
              </a:defRPr>
            </a:lvl1pPr>
          </a:lstStyle>
          <a:p>
            <a:pPr defTabSz="914125"/>
            <a:fld id="{27258FFF-F925-446B-8502-81C933981705}" type="slidenum">
              <a:rPr lang="en-US" smtClean="0">
                <a:solidFill>
                  <a:srgbClr val="0072C6"/>
                </a:solidFill>
              </a:rPr>
              <a:pPr defTabSz="914125"/>
              <a:t>‹#›</a:t>
            </a:fld>
            <a:endParaRPr lang="en-US" dirty="0">
              <a:solidFill>
                <a:srgbClr val="0072C6"/>
              </a:solidFill>
            </a:endParaRPr>
          </a:p>
        </p:txBody>
      </p:sp>
      <p:sp>
        <p:nvSpPr>
          <p:cNvPr id="6" name="Title 1"/>
          <p:cNvSpPr>
            <a:spLocks noGrp="1"/>
          </p:cNvSpPr>
          <p:nvPr>
            <p:ph type="title"/>
          </p:nvPr>
        </p:nvSpPr>
        <p:spPr>
          <a:xfrm>
            <a:off x="269241" y="289515"/>
            <a:ext cx="11655840" cy="899665"/>
          </a:xfrm>
        </p:spPr>
        <p:txBody>
          <a:bodyPr/>
          <a:lstStyle/>
          <a:p>
            <a:r>
              <a:rPr lang="en-US" dirty="0"/>
              <a:t>Click to edit Master title style</a:t>
            </a:r>
          </a:p>
        </p:txBody>
      </p:sp>
    </p:spTree>
    <p:extLst>
      <p:ext uri="{BB962C8B-B14F-4D97-AF65-F5344CB8AC3E}">
        <p14:creationId xmlns:p14="http://schemas.microsoft.com/office/powerpoint/2010/main" val="930004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430000" y="6519768"/>
            <a:ext cx="762000" cy="295466"/>
          </a:xfrm>
          <a:prstGeom prst="rect">
            <a:avLst/>
          </a:prstGeom>
        </p:spPr>
        <p:txBody>
          <a:bodyPr anchor="ctr"/>
          <a:lstStyle>
            <a:lvl1pPr marL="0" indent="0" algn="r">
              <a:buNone/>
              <a:defRPr sz="800">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048000" y="6477873"/>
            <a:ext cx="8381999" cy="380127"/>
          </a:xfrm>
          <a:prstGeom prst="rect">
            <a:avLst/>
          </a:prstGeom>
        </p:spPr>
        <p:txBody>
          <a:bodyPr/>
          <a:lstStyle/>
          <a:p>
            <a:pPr defTabSz="913957"/>
            <a:endParaRPr lang="en-US" dirty="0">
              <a:solidFill>
                <a:srgbClr val="505050"/>
              </a:solidFill>
            </a:endParaRPr>
          </a:p>
        </p:txBody>
      </p:sp>
      <p:sp>
        <p:nvSpPr>
          <p:cNvPr id="3" name="Slide Number Placeholder 2"/>
          <p:cNvSpPr>
            <a:spLocks noGrp="1"/>
          </p:cNvSpPr>
          <p:nvPr>
            <p:ph type="sldNum" sz="quarter" idx="16"/>
          </p:nvPr>
        </p:nvSpPr>
        <p:spPr>
          <a:xfrm>
            <a:off x="11430002" y="6477876"/>
            <a:ext cx="761998" cy="380126"/>
          </a:xfrm>
          <a:prstGeom prst="rect">
            <a:avLst/>
          </a:prstGeom>
        </p:spPr>
        <p:txBody>
          <a:bodyPr/>
          <a:lstStyle/>
          <a:p>
            <a:pPr defTabSz="913957"/>
            <a:fld id="{FAADACFB-7C71-4E89-89D2-7BBA40B7BFA9}" type="slidenum">
              <a:rPr lang="en-US" smtClean="0">
                <a:solidFill>
                  <a:srgbClr val="505050"/>
                </a:solidFill>
              </a:rPr>
              <a:pPr defTabSz="913957"/>
              <a:t>‹#›</a:t>
            </a:fld>
            <a:endParaRPr lang="en-US" dirty="0">
              <a:solidFill>
                <a:srgbClr val="505050"/>
              </a:solidFill>
            </a:endParaRPr>
          </a:p>
        </p:txBody>
      </p:sp>
    </p:spTree>
    <p:extLst>
      <p:ext uri="{BB962C8B-B14F-4D97-AF65-F5344CB8AC3E}">
        <p14:creationId xmlns:p14="http://schemas.microsoft.com/office/powerpoint/2010/main" val="3121095081"/>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a:xfrm>
            <a:off x="3048001" y="6477874"/>
            <a:ext cx="8382000" cy="380127"/>
          </a:xfrm>
          <a:prstGeom prst="rect">
            <a:avLst/>
          </a:prstGeom>
        </p:spPr>
        <p:txBody>
          <a:bodyPr/>
          <a:lstStyle/>
          <a:p>
            <a:pPr defTabSz="914367"/>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354817" y="691849"/>
            <a:ext cx="11837184" cy="373063"/>
          </a:xfrm>
          <a:prstGeom prst="rect">
            <a:avLst/>
          </a:prstGeom>
        </p:spPr>
        <p:txBody>
          <a:bodyPr lIns="380893" tIns="53325" rIns="53325" bIns="53325">
            <a:noAutofit/>
          </a:bodyPr>
          <a:lstStyle>
            <a:lvl1pPr marL="0" indent="0">
              <a:buNone/>
              <a:defRPr sz="20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90170" y="6001968"/>
            <a:ext cx="1617644" cy="594885"/>
          </a:xfrm>
          <a:prstGeom prst="rect">
            <a:avLst/>
          </a:prstGeom>
        </p:spPr>
      </p:pic>
    </p:spTree>
    <p:extLst>
      <p:ext uri="{BB962C8B-B14F-4D97-AF65-F5344CB8AC3E}">
        <p14:creationId xmlns:p14="http://schemas.microsoft.com/office/powerpoint/2010/main" val="174422254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729287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457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49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65670819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1"/>
            <a:ext cx="11176000" cy="443198"/>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08000" y="1447799"/>
            <a:ext cx="11176000" cy="18774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134303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5602"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4"/>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210453872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662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264592940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7650"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361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ivider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a:prstGeom prst="rect">
            <a:avLst/>
          </a:prstGeom>
        </p:spPr>
        <p:txBody>
          <a:bodyPr lIns="91306" tIns="45654" rIns="91306" bIns="45654"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1" y="3425828"/>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14943357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a:prstGeom prst="rect">
            <a:avLst/>
          </a:prstGeom>
        </p:spPr>
        <p:txBody>
          <a:bodyPr lIns="91306" tIns="45654" rIns="91306" bIns="45654"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1" y="3425828"/>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2330965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Divider Slid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a:prstGeom prst="rect">
            <a:avLst/>
          </a:prstGeom>
        </p:spPr>
        <p:txBody>
          <a:bodyPr lIns="91306" tIns="45654" rIns="91306" bIns="45654"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1" y="3425828"/>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21184855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ivider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a:prstGeom prst="rect">
            <a:avLst/>
          </a:prstGeom>
        </p:spPr>
        <p:txBody>
          <a:bodyPr lIns="91306" tIns="45654" rIns="91306" bIns="45654"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1" y="3425828"/>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3603699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Divider Slide Purp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3"/>
            <a:ext cx="10240453" cy="997196"/>
          </a:xfrm>
          <a:prstGeom prst="rect">
            <a:avLst/>
          </a:prstGeom>
        </p:spPr>
        <p:txBody>
          <a:bodyPr lIns="91306" tIns="45654" rIns="91306" bIns="45654" anchor="b" anchorCtr="0"/>
          <a:lstStyle>
            <a:lvl1pPr>
              <a:defRPr sz="7198"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1" y="3425828"/>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1386220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Punchy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a:prstGeom prst="rect">
            <a:avLst/>
          </a:prstGeom>
        </p:spPr>
        <p:txBody>
          <a:bodyPr lIns="91306" tIns="45654" rIns="91306" bIns="45654" anchor="b" anchorCtr="0"/>
          <a:lstStyle>
            <a:lvl1pPr>
              <a:defRPr sz="8798"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40595699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a:prstGeom prst="rect">
            <a:avLst/>
          </a:prstGeom>
        </p:spPr>
        <p:txBody>
          <a:bodyPr lIns="91306" tIns="45654" rIns="91306" bIns="45654" anchor="b" anchorCtr="0"/>
          <a:lstStyle>
            <a:lvl1pPr>
              <a:defRPr sz="8798"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77026857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Content Page (Blue_Empty)">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p:nvSpPr>
        <p:spPr>
          <a:xfrm>
            <a:off x="5787660" y="6488702"/>
            <a:ext cx="616812"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p:nvSpPr>
        <p:spPr>
          <a:xfrm>
            <a:off x="9781902" y="133321"/>
            <a:ext cx="2003150" cy="230832"/>
          </a:xfrm>
          <a:prstGeom prst="rect">
            <a:avLst/>
          </a:prstGeom>
          <a:noFill/>
        </p:spPr>
        <p:txBody>
          <a:bodyPr wrap="square" rtlCol="0">
            <a:spAutoFit/>
          </a:bodyPr>
          <a:lstStyle/>
          <a:p>
            <a:pPr algn="r"/>
            <a:r>
              <a:rPr lang="en-US" sz="900" dirty="0">
                <a:solidFill>
                  <a:schemeClr val="bg1"/>
                </a:solidFill>
                <a:latin typeface="Segoe UI" pitchFamily="34" charset="0"/>
                <a:ea typeface="Segoe UI" pitchFamily="34" charset="0"/>
                <a:cs typeface="Segoe UI" pitchFamily="34" charset="0"/>
              </a:rPr>
              <a:t>Microsoft Confidential</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22543" y="6506790"/>
            <a:ext cx="1828800" cy="228133"/>
          </a:xfrm>
          <a:prstGeom prst="rect">
            <a:avLst/>
          </a:prstGeom>
        </p:spPr>
      </p:pic>
      <p:sp>
        <p:nvSpPr>
          <p:cNvPr id="18" name="Title 1"/>
          <p:cNvSpPr>
            <a:spLocks noGrp="1"/>
          </p:cNvSpPr>
          <p:nvPr>
            <p:ph type="title" hasCustomPrompt="1"/>
          </p:nvPr>
        </p:nvSpPr>
        <p:spPr>
          <a:xfrm>
            <a:off x="519249" y="360403"/>
            <a:ext cx="11151917" cy="509171"/>
          </a:xfrm>
          <a:prstGeom prst="rect">
            <a:avLst/>
          </a:prstGeo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19" name="Text Placeholder 2"/>
          <p:cNvSpPr>
            <a:spLocks noGrp="1"/>
          </p:cNvSpPr>
          <p:nvPr>
            <p:ph type="body" idx="14"/>
          </p:nvPr>
        </p:nvSpPr>
        <p:spPr>
          <a:xfrm>
            <a:off x="519568" y="869575"/>
            <a:ext cx="11132862" cy="276999"/>
          </a:xfrm>
          <a:prstGeom prst="rect">
            <a:avLst/>
          </a:prstGeo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9334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Punchy Slid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a:prstGeom prst="rect">
            <a:avLst/>
          </a:prstGeom>
        </p:spPr>
        <p:txBody>
          <a:bodyPr lIns="91306" tIns="45654" rIns="91306" bIns="45654" anchor="b" anchorCtr="0"/>
          <a:lstStyle>
            <a:lvl1pPr>
              <a:defRPr sz="8798"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442138003"/>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Punchy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a:prstGeom prst="rect">
            <a:avLst/>
          </a:prstGeom>
        </p:spPr>
        <p:txBody>
          <a:bodyPr lIns="91306" tIns="45654" rIns="91306" bIns="45654" anchor="b" anchorCtr="0"/>
          <a:lstStyle>
            <a:lvl1pPr>
              <a:defRPr sz="8798"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62626868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Punchy Slide Purp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50" y="2819606"/>
            <a:ext cx="11151917" cy="1218795"/>
          </a:xfrm>
          <a:prstGeom prst="rect">
            <a:avLst/>
          </a:prstGeom>
        </p:spPr>
        <p:txBody>
          <a:bodyPr lIns="91306" tIns="45654" rIns="91306" bIns="45654" anchor="b" anchorCtr="0"/>
          <a:lstStyle>
            <a:lvl1pPr>
              <a:defRPr sz="8798"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68112198"/>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537370"/>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749605"/>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Slide Gree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28039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Slide Blu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46387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Slide Purpl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28287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7" y="228603"/>
            <a:ext cx="11155094" cy="664797"/>
          </a:xfrm>
          <a:prstGeom prst="rect">
            <a:avLst/>
          </a:prstGeo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50" y="1447799"/>
            <a:ext cx="11151917" cy="2043636"/>
          </a:xfrm>
          <a:prstGeom prst="rect">
            <a:avLst/>
          </a:prstGeom>
        </p:spPr>
        <p:txBody>
          <a:bodyPr/>
          <a:lstStyle>
            <a:lvl1pPr marL="342332" indent="-342332">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607" indent="-28527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2883" indent="-28527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104" indent="-228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325" indent="-22822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2797704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1"/>
            <a:ext cx="11151917" cy="747897"/>
          </a:xfrm>
          <a:prstGeom prst="rect">
            <a:avLst/>
          </a:prstGeo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4109" indent="-284109">
              <a:buFont typeface="Wingdings" pitchFamily="2" charset="2"/>
              <a:buChar char=""/>
              <a:defRPr sz="4000"/>
            </a:lvl1pPr>
            <a:lvl2pPr marL="517426" indent="-233318">
              <a:buFont typeface="Wingdings" pitchFamily="2" charset="2"/>
              <a:buChar char=""/>
              <a:defRPr>
                <a:latin typeface="+mn-lt"/>
              </a:defRPr>
            </a:lvl2pPr>
            <a:lvl3pPr marL="741221" indent="-223795">
              <a:buFont typeface="Wingdings" pitchFamily="2" charset="2"/>
              <a:buChar char=""/>
              <a:tabLst/>
              <a:defRPr>
                <a:latin typeface="+mn-lt"/>
              </a:defRPr>
            </a:lvl3pPr>
            <a:lvl4pPr marL="914225" indent="-173004">
              <a:buFont typeface="Wingdings" pitchFamily="2" charset="2"/>
              <a:buChar char=""/>
              <a:defRPr>
                <a:latin typeface="+mn-lt"/>
              </a:defRPr>
            </a:lvl4pPr>
            <a:lvl5pPr marL="1087229" indent="-17300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black">
          <a:xfrm>
            <a:off x="10305783" y="6142288"/>
            <a:ext cx="1600254" cy="548640"/>
          </a:xfrm>
          <a:prstGeom prst="rect">
            <a:avLst/>
          </a:prstGeom>
        </p:spPr>
      </p:pic>
    </p:spTree>
    <p:extLst>
      <p:ext uri="{BB962C8B-B14F-4D97-AF65-F5344CB8AC3E}">
        <p14:creationId xmlns:p14="http://schemas.microsoft.com/office/powerpoint/2010/main" val="261417979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2966201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434" indent="0">
              <a:buNone/>
              <a:defRPr sz="2000">
                <a:gradFill>
                  <a:gsLst>
                    <a:gs pos="100000">
                      <a:schemeClr val="bg2"/>
                    </a:gs>
                    <a:gs pos="6000">
                      <a:schemeClr val="bg2"/>
                    </a:gs>
                  </a:gsLst>
                  <a:lin ang="5400000" scaled="0"/>
                </a:gradFill>
              </a:defRPr>
            </a:lvl3pPr>
            <a:lvl4pPr marL="456530" indent="0">
              <a:buNone/>
              <a:defRPr sz="2000">
                <a:gradFill>
                  <a:gsLst>
                    <a:gs pos="100000">
                      <a:schemeClr val="bg2"/>
                    </a:gs>
                    <a:gs pos="6000">
                      <a:schemeClr val="bg2"/>
                    </a:gs>
                  </a:gsLst>
                  <a:lin ang="5400000" scaled="0"/>
                </a:gradFill>
              </a:defRPr>
            </a:lvl4pPr>
            <a:lvl5pPr marL="692721"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519249" y="228602"/>
            <a:ext cx="11151917" cy="747897"/>
          </a:xfrm>
          <a:prstGeom prst="rect">
            <a:avLst/>
          </a:prstGeo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827836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228602"/>
            <a:ext cx="11176000" cy="443198"/>
          </a:xfrm>
          <a:prstGeom prst="rect">
            <a:avLst/>
          </a:prstGeo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08000" y="1447799"/>
            <a:ext cx="11176000" cy="187743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861637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1_Content Page (Blue_Empty)">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24" y="860"/>
            <a:ext cx="12192127" cy="6856285"/>
          </a:xfrm>
          <a:prstGeom prst="rect">
            <a:avLst/>
          </a:prstGeom>
        </p:spPr>
      </p:pic>
      <p:sp>
        <p:nvSpPr>
          <p:cNvPr id="14" name="TextBox 13"/>
          <p:cNvSpPr txBox="1"/>
          <p:nvPr/>
        </p:nvSpPr>
        <p:spPr>
          <a:xfrm>
            <a:off x="5787660" y="6488703"/>
            <a:ext cx="616812" cy="24929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fld id="{0462CC3E-48DD-4274-8616-D549FD7B2C15}" type="slidenum">
              <a:rPr kumimoji="0" lang="en-US" sz="1000" b="0" i="0" u="none" strike="noStrike" kern="1200" cap="none" spc="0" normalizeH="0" baseline="0" noProof="0" smtClean="0">
                <a:ln>
                  <a:noFill/>
                </a:ln>
                <a:solidFill>
                  <a:srgbClr val="A4D7F4"/>
                </a:solidFill>
                <a:effectLst/>
                <a:uLnTx/>
                <a:uFillTx/>
                <a:latin typeface="Segoe UI"/>
                <a:ea typeface="Verdana" pitchFamily="34" charset="0"/>
                <a:cs typeface="Verdana" pitchFamily="34" charset="0"/>
              </a:rPr>
              <a:pPr marL="0" marR="0" lvl="0" indent="0" algn="ctr" defTabSz="914225"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rgbClr val="A4D7F4"/>
              </a:solidFill>
              <a:effectLst/>
              <a:uLnTx/>
              <a:uFillTx/>
              <a:latin typeface="Segoe UI"/>
              <a:ea typeface="Verdana" pitchFamily="34" charset="0"/>
              <a:cs typeface="Verdana"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953" y="6582940"/>
            <a:ext cx="2901696" cy="75828"/>
          </a:xfrm>
          <a:prstGeom prst="rect">
            <a:avLst/>
          </a:prstGeom>
        </p:spPr>
      </p:pic>
      <p:sp>
        <p:nvSpPr>
          <p:cNvPr id="16" name="TextBox 15"/>
          <p:cNvSpPr txBox="1"/>
          <p:nvPr/>
        </p:nvSpPr>
        <p:spPr>
          <a:xfrm>
            <a:off x="9781903" y="133321"/>
            <a:ext cx="2003150" cy="233590"/>
          </a:xfrm>
          <a:prstGeom prst="rect">
            <a:avLst/>
          </a:prstGeom>
          <a:noFill/>
        </p:spPr>
        <p:txBody>
          <a:bodyPr wrap="square" rtlCol="0">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UI" pitchFamily="34" charset="0"/>
                <a:ea typeface="Segoe UI" pitchFamily="34" charset="0"/>
                <a:cs typeface="Segoe UI" pitchFamily="34" charset="0"/>
              </a:rPr>
              <a:t>Microsoft Confidential</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22544" y="6506791"/>
            <a:ext cx="1828800" cy="228133"/>
          </a:xfrm>
          <a:prstGeom prst="rect">
            <a:avLst/>
          </a:prstGeom>
        </p:spPr>
      </p:pic>
      <p:sp>
        <p:nvSpPr>
          <p:cNvPr id="18" name="Title 1"/>
          <p:cNvSpPr>
            <a:spLocks noGrp="1"/>
          </p:cNvSpPr>
          <p:nvPr>
            <p:ph type="title" hasCustomPrompt="1"/>
          </p:nvPr>
        </p:nvSpPr>
        <p:spPr>
          <a:xfrm>
            <a:off x="519250" y="360404"/>
            <a:ext cx="11151917" cy="509171"/>
          </a:xfrm>
          <a:prstGeom prst="rect">
            <a:avLst/>
          </a:prstGeo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19" name="Text Placeholder 2"/>
          <p:cNvSpPr>
            <a:spLocks noGrp="1"/>
          </p:cNvSpPr>
          <p:nvPr>
            <p:ph type="body" idx="14"/>
          </p:nvPr>
        </p:nvSpPr>
        <p:spPr>
          <a:xfrm>
            <a:off x="519568" y="869576"/>
            <a:ext cx="11132862" cy="276999"/>
          </a:xfrm>
          <a:prstGeom prst="rect">
            <a:avLst/>
          </a:prstGeom>
        </p:spPr>
        <p:txBody>
          <a:bodyPr anchor="b"/>
          <a:lstStyle>
            <a:lvl1pPr marL="0" indent="0">
              <a:buNone/>
              <a:tabLst>
                <a:tab pos="628529" algn="l"/>
              </a:tabLst>
              <a:defRPr sz="1800" b="0">
                <a:solidFill>
                  <a:srgbClr val="A4D7F4"/>
                </a:solidFill>
                <a:latin typeface="Segoe UI Light" pitchFamily="34" charset="0"/>
                <a:ea typeface="Verdana" pitchFamily="34" charset="0"/>
                <a:cs typeface="Verdana" pitchFamily="34" charset="0"/>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Tree>
    <p:extLst>
      <p:ext uri="{BB962C8B-B14F-4D97-AF65-F5344CB8AC3E}">
        <p14:creationId xmlns:p14="http://schemas.microsoft.com/office/powerpoint/2010/main" val="356510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0" y="1447801"/>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390" indent="0">
              <a:buNone/>
              <a:defRPr sz="2000">
                <a:gradFill>
                  <a:gsLst>
                    <a:gs pos="100000">
                      <a:schemeClr val="bg2"/>
                    </a:gs>
                    <a:gs pos="6000">
                      <a:schemeClr val="bg2"/>
                    </a:gs>
                  </a:gsLst>
                  <a:lin ang="5400000" scaled="0"/>
                </a:gradFill>
              </a:defRPr>
            </a:lvl3pPr>
            <a:lvl4pPr marL="456442" indent="0">
              <a:buNone/>
              <a:defRPr sz="2000">
                <a:gradFill>
                  <a:gsLst>
                    <a:gs pos="100000">
                      <a:schemeClr val="bg2"/>
                    </a:gs>
                    <a:gs pos="6000">
                      <a:schemeClr val="bg2"/>
                    </a:gs>
                  </a:gsLst>
                  <a:lin ang="5400000" scaled="0"/>
                </a:gradFill>
              </a:defRPr>
            </a:lvl4pPr>
            <a:lvl5pPr marL="692588"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a:xfrm>
            <a:off x="519250" y="228602"/>
            <a:ext cx="11151917" cy="747897"/>
          </a:xfrm>
          <a:prstGeom prst="rect">
            <a:avLst/>
          </a:prstGeo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2847"/>
            <a:fld id="{727B4C2D-45E2-4621-8491-2995EB46A674}" type="slidenum">
              <a:rPr lang="en-US" smtClean="0">
                <a:gradFill>
                  <a:gsLst>
                    <a:gs pos="100000">
                      <a:srgbClr val="797A7D"/>
                    </a:gs>
                    <a:gs pos="0">
                      <a:srgbClr val="797A7D"/>
                    </a:gs>
                  </a:gsLst>
                  <a:lin ang="5400000" scaled="0"/>
                </a:gradFill>
              </a:rPr>
              <a:pPr defTabSz="912847"/>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397464093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4424" y="231953"/>
            <a:ext cx="11151917" cy="664797"/>
          </a:xfrm>
          <a:prstGeom prst="rect">
            <a:avLst/>
          </a:prstGeom>
        </p:spPr>
        <p:txBody>
          <a:bodyPr/>
          <a:lstStyle/>
          <a:p>
            <a:r>
              <a:rPr lang="en-US"/>
              <a:t>Click to edit Master title style</a:t>
            </a:r>
            <a:endParaRPr lang="en-US" dirty="0"/>
          </a:p>
        </p:txBody>
      </p:sp>
      <p:sp>
        <p:nvSpPr>
          <p:cNvPr id="4" name="Text Placeholder 8"/>
          <p:cNvSpPr>
            <a:spLocks noGrp="1"/>
          </p:cNvSpPr>
          <p:nvPr>
            <p:ph type="body" sz="quarter" idx="11"/>
          </p:nvPr>
        </p:nvSpPr>
        <p:spPr>
          <a:xfrm>
            <a:off x="601840" y="6078223"/>
            <a:ext cx="5671504" cy="193899"/>
          </a:xfrm>
          <a:prstGeom prst="rect">
            <a:avLst/>
          </a:prstGeom>
        </p:spPr>
        <p:txBody>
          <a:bodyPr/>
          <a:lstStyle>
            <a:lvl1pPr marL="0" indent="0">
              <a:buNone/>
              <a:defRPr sz="1400"/>
            </a:lvl1pPr>
          </a:lstStyle>
          <a:p>
            <a:pPr lvl="0"/>
            <a:r>
              <a:rPr lang="en-US"/>
              <a:t>Click to edit Master text styles</a:t>
            </a:r>
          </a:p>
        </p:txBody>
      </p:sp>
      <p:pic>
        <p:nvPicPr>
          <p:cNvPr id="11266"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950146" y="6272116"/>
            <a:ext cx="98768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649276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a:prstGeom prst="rect">
            <a:avLst/>
          </a:prstGeom>
        </p:spPr>
        <p:txBody>
          <a:bodyPr anchor="b" anchorCtr="0"/>
          <a:lstStyle>
            <a:lvl1pPr>
              <a:defRPr sz="7198"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a:prstGeom prst="rect">
            <a:avLst/>
          </a:prstGeo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058765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6"/>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8674"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5" name="Text Placeholder 4"/>
          <p:cNvSpPr>
            <a:spLocks noGrp="1"/>
          </p:cNvSpPr>
          <p:nvPr>
            <p:ph type="body" sz="quarter" idx="12" hasCustomPrompt="1"/>
          </p:nvPr>
        </p:nvSpPr>
        <p:spPr>
          <a:xfrm>
            <a:off x="271104" y="3877271"/>
            <a:ext cx="6273418" cy="1794661"/>
          </a:xfrm>
          <a:prstGeom prst="rect">
            <a:avLst/>
          </a:prstGeom>
          <a:noFill/>
        </p:spPr>
        <p:txBody>
          <a:bodyPr lIns="146304" tIns="109728" rIns="146304" bIns="109728">
            <a:noAutofit/>
          </a:bodyPr>
          <a:lstStyle>
            <a:lvl1pPr marL="0" indent="0">
              <a:spcBef>
                <a:spcPts val="0"/>
              </a:spcBef>
              <a:buNone/>
              <a:defRPr sz="3137"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prstGeom prst="rect">
            <a:avLst/>
          </a:prstGeom>
          <a:noFill/>
        </p:spPr>
        <p:txBody>
          <a:bodyPr lIns="146304" tIns="91440" rIns="146304" bIns="91440" anchor="t" anchorCtr="0"/>
          <a:lstStyle>
            <a:lvl1pPr>
              <a:defRPr sz="5294" spc="-98" baseline="0">
                <a:solidFill>
                  <a:schemeClr val="bg1"/>
                </a:solidFill>
              </a:defRPr>
            </a:lvl1pPr>
          </a:lstStyle>
          <a:p>
            <a:r>
              <a:rPr lang="en-US" dirty="0"/>
              <a:t>Presentation title</a:t>
            </a:r>
          </a:p>
        </p:txBody>
      </p:sp>
      <p:sp>
        <p:nvSpPr>
          <p:cNvPr id="8" name="Text Placeholder 2"/>
          <p:cNvSpPr txBox="1">
            <a:spLocks/>
          </p:cNvSpPr>
          <p:nvPr userDrawn="1"/>
        </p:nvSpPr>
        <p:spPr bwMode="auto">
          <a:xfrm>
            <a:off x="269302" y="141642"/>
            <a:ext cx="2958170" cy="537925"/>
          </a:xfrm>
          <a:prstGeom prst="rect">
            <a:avLst/>
          </a:prstGeom>
        </p:spPr>
        <p:txBody>
          <a:bodyPr vert="horz" wrap="square" lIns="179285" tIns="143428" rIns="179285" bIns="1434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765" b="0" dirty="0">
                <a:solidFill>
                  <a:schemeClr val="tx1"/>
                </a:solidFill>
                <a:latin typeface="+mn-lt"/>
              </a:rPr>
              <a:t>Microsoft Services</a:t>
            </a:r>
          </a:p>
        </p:txBody>
      </p:sp>
      <p:pic>
        <p:nvPicPr>
          <p:cNvPr id="10" name="Picture 9"/>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226553" y="5745093"/>
            <a:ext cx="2176057" cy="800562"/>
          </a:xfrm>
          <a:prstGeom prst="rect">
            <a:avLst/>
          </a:prstGeom>
        </p:spPr>
      </p:pic>
    </p:spTree>
    <p:extLst>
      <p:ext uri="{BB962C8B-B14F-4D97-AF65-F5344CB8AC3E}">
        <p14:creationId xmlns:p14="http://schemas.microsoft.com/office/powerpoint/2010/main" val="2765244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51" y="1447802"/>
            <a:ext cx="11151917" cy="1975927"/>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346" indent="0">
              <a:buNone/>
              <a:defRPr sz="2000">
                <a:gradFill>
                  <a:gsLst>
                    <a:gs pos="100000">
                      <a:schemeClr val="bg2"/>
                    </a:gs>
                    <a:gs pos="0">
                      <a:schemeClr val="bg2"/>
                    </a:gs>
                  </a:gsLst>
                  <a:lin ang="5400000" scaled="0"/>
                </a:gradFill>
              </a:defRPr>
            </a:lvl3pPr>
            <a:lvl4pPr marL="456354" indent="0">
              <a:buNone/>
              <a:defRPr sz="2000">
                <a:gradFill>
                  <a:gsLst>
                    <a:gs pos="100000">
                      <a:schemeClr val="bg2"/>
                    </a:gs>
                    <a:gs pos="0">
                      <a:schemeClr val="bg2"/>
                    </a:gs>
                  </a:gsLst>
                  <a:lin ang="5400000" scaled="0"/>
                </a:gradFill>
              </a:defRPr>
            </a:lvl4pPr>
            <a:lvl5pPr marL="692455"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9610540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969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1769995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7" name="Slide Number Placeholder 2"/>
          <p:cNvSpPr>
            <a:spLocks noGrp="1"/>
          </p:cNvSpPr>
          <p:nvPr>
            <p:ph type="sldNum" sz="quarter" idx="16"/>
          </p:nvPr>
        </p:nvSpPr>
        <p:spPr>
          <a:xfrm>
            <a:off x="11430002" y="6477874"/>
            <a:ext cx="458707" cy="380126"/>
          </a:xfrm>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87205506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with photo">
    <p:spTree>
      <p:nvGrpSpPr>
        <p:cNvPr id="1" name=""/>
        <p:cNvGrpSpPr/>
        <p:nvPr/>
      </p:nvGrpSpPr>
      <p:grpSpPr>
        <a:xfrm>
          <a:off x="0" y="0"/>
          <a:ext cx="0" cy="0"/>
          <a:chOff x="0" y="0"/>
          <a:chExt cx="0" cy="0"/>
        </a:xfrm>
      </p:grpSpPr>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sp>
        <p:nvSpPr>
          <p:cNvPr id="10" name="TextBox 9"/>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2" name="Picture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823676" y="228600"/>
            <a:ext cx="1947103" cy="716042"/>
          </a:xfrm>
          <a:prstGeom prst="rect">
            <a:avLst/>
          </a:prstGeom>
        </p:spPr>
      </p:pic>
      <p:sp>
        <p:nvSpPr>
          <p:cNvPr id="15" name="TextBox 14"/>
          <p:cNvSpPr txBox="1"/>
          <p:nvPr/>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
        <p:nvSpPr>
          <p:cNvPr id="14" name="TextBox 13"/>
          <p:cNvSpPr txBox="1"/>
          <p:nvPr userDrawn="1"/>
        </p:nvSpPr>
        <p:spPr>
          <a:xfrm>
            <a:off x="7620000" y="381000"/>
            <a:ext cx="3810000" cy="1905000"/>
          </a:xfrm>
          <a:prstGeom prst="rect">
            <a:avLst/>
          </a:prstGeom>
        </p:spPr>
        <p:txBody>
          <a:bodyPr vert="horz" wrap="square" lIns="108821" tIns="54411" rIns="108821" bIns="54411" rtlCol="0" anchor="ctr">
            <a:normAutofit/>
          </a:bodyPr>
          <a:lstStyle/>
          <a:p>
            <a:r>
              <a:rPr lang="en-US" sz="2000" dirty="0">
                <a:solidFill>
                  <a:schemeClr val="accent6"/>
                </a:solidFill>
                <a:latin typeface="Segoe UI" pitchFamily="34" charset="0"/>
                <a:ea typeface="Segoe UI" pitchFamily="34" charset="0"/>
                <a:cs typeface="Segoe UI" pitchFamily="34" charset="0"/>
              </a:rPr>
              <a:t>Click View &gt; Slide Master to insert a photo as </a:t>
            </a:r>
            <a:r>
              <a:rPr lang="en-US" sz="2000" baseline="0" dirty="0">
                <a:solidFill>
                  <a:schemeClr val="accent6"/>
                </a:solidFill>
                <a:latin typeface="Segoe UI" pitchFamily="34" charset="0"/>
                <a:ea typeface="Segoe UI" pitchFamily="34" charset="0"/>
                <a:cs typeface="Segoe UI" pitchFamily="34" charset="0"/>
              </a:rPr>
              <a:t>a background behind the colored boxes.</a:t>
            </a:r>
            <a:endParaRPr lang="en-US" sz="2000" dirty="0">
              <a:solidFill>
                <a:schemeClr val="accent6"/>
              </a:solidFill>
              <a:latin typeface="Segoe UI" pitchFamily="34" charset="0"/>
              <a:ea typeface="Segoe UI" pitchFamily="34" charset="0"/>
              <a:cs typeface="Segoe UI" pitchFamily="34" charset="0"/>
            </a:endParaRP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2699890481"/>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a:prstGeom prst="rect">
            <a:avLst/>
          </a:prstGeo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a:prstGeom prst="rect">
            <a:avLst/>
          </a:prstGeo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871893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2_EXAMPLE ONLY: Title with photo">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90" y="0"/>
            <a:ext cx="12193588" cy="6858000"/>
          </a:xfrm>
          <a:prstGeom prst="rect">
            <a:avLst/>
          </a:prstGeom>
        </p:spPr>
      </p:pic>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90" y="0"/>
            <a:ext cx="12193588" cy="6858000"/>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pic>
        <p:nvPicPr>
          <p:cNvPr id="16" name="Picture 1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590" y="0"/>
            <a:ext cx="12193588" cy="6858000"/>
          </a:xfrm>
          <a:prstGeom prst="rect">
            <a:avLst/>
          </a:prstGeom>
        </p:spPr>
      </p:pic>
      <p:sp>
        <p:nvSpPr>
          <p:cNvPr id="14" name="Rectangle 13"/>
          <p:cNvSpPr/>
          <p:nvPr userDrawn="1"/>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186451" y="-7263"/>
            <a:ext cx="1947103" cy="716042"/>
          </a:xfrm>
          <a:prstGeom prst="rect">
            <a:avLst/>
          </a:prstGeom>
        </p:spPr>
      </p:pic>
      <p:pic>
        <p:nvPicPr>
          <p:cNvPr id="18" name="Picture 17"/>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9244" y="198357"/>
            <a:ext cx="1947103" cy="716042"/>
          </a:xfrm>
          <a:prstGeom prst="rect">
            <a:avLst/>
          </a:prstGeom>
        </p:spPr>
      </p:pic>
    </p:spTree>
    <p:extLst>
      <p:ext uri="{BB962C8B-B14F-4D97-AF65-F5344CB8AC3E}">
        <p14:creationId xmlns:p14="http://schemas.microsoft.com/office/powerpoint/2010/main" val="2486603898"/>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3_EXAMPLE ONLY: Title with photo">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88" y="-7263"/>
            <a:ext cx="12193588" cy="6858000"/>
          </a:xfrm>
          <a:prstGeom prst="rect">
            <a:avLst/>
          </a:prstGeom>
        </p:spPr>
      </p:pic>
      <p:grpSp>
        <p:nvGrpSpPr>
          <p:cNvPr id="5" name="Group 4"/>
          <p:cNvGrpSpPr/>
          <p:nvPr/>
        </p:nvGrpSpPr>
        <p:grpSpPr>
          <a:xfrm>
            <a:off x="-1588" y="-7263"/>
            <a:ext cx="12193588" cy="6858000"/>
            <a:chOff x="-1588" y="-7263"/>
            <a:chExt cx="12190413" cy="685800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3" name="Rectangle 2"/>
            <p:cNvSpPr/>
            <p:nvPr/>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grpSp>
      <p:sp>
        <p:nvSpPr>
          <p:cNvPr id="12" name="Rectangle 11"/>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82880" rIns="146304" bIns="9144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pic>
        <p:nvPicPr>
          <p:cNvPr id="11" name="Picture 10"/>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12908" y="314470"/>
            <a:ext cx="1947103" cy="716043"/>
          </a:xfrm>
          <a:prstGeom prst="rect">
            <a:avLst/>
          </a:prstGeom>
        </p:spPr>
      </p:pic>
      <p:sp>
        <p:nvSpPr>
          <p:cNvPr id="4" name="Text Placeholder 3"/>
          <p:cNvSpPr>
            <a:spLocks noGrp="1"/>
          </p:cNvSpPr>
          <p:nvPr>
            <p:ph type="body" sz="quarter" idx="10" hasCustomPrompt="1"/>
          </p:nvPr>
        </p:nvSpPr>
        <p:spPr>
          <a:xfrm>
            <a:off x="150852" y="4800600"/>
            <a:ext cx="5487829" cy="914400"/>
          </a:xfrm>
        </p:spPr>
        <p:txBody>
          <a:bodyPr lIns="137160" tIns="9144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8" name="Picture 7"/>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91939" y="200779"/>
            <a:ext cx="1947103" cy="716042"/>
          </a:xfrm>
          <a:prstGeom prst="rect">
            <a:avLst/>
          </a:prstGeom>
        </p:spPr>
      </p:pic>
      <p:grpSp>
        <p:nvGrpSpPr>
          <p:cNvPr id="14" name="Group 13"/>
          <p:cNvGrpSpPr/>
          <p:nvPr userDrawn="1"/>
        </p:nvGrpSpPr>
        <p:grpSpPr>
          <a:xfrm>
            <a:off x="-1588" y="-7263"/>
            <a:ext cx="12193588" cy="6858000"/>
            <a:chOff x="-1588" y="-7263"/>
            <a:chExt cx="12190413" cy="6858000"/>
          </a:xfrm>
        </p:grpSpPr>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588" y="-7263"/>
              <a:ext cx="12190413" cy="6858000"/>
            </a:xfrm>
            <a:prstGeom prst="rect">
              <a:avLst/>
            </a:prstGeom>
          </p:spPr>
        </p:pic>
        <p:sp>
          <p:nvSpPr>
            <p:cNvPr id="16" name="Rectangle 15"/>
            <p:cNvSpPr/>
            <p:nvPr userDrawn="1"/>
          </p:nvSpPr>
          <p:spPr>
            <a:xfrm>
              <a:off x="0" y="-7263"/>
              <a:ext cx="12188825" cy="2598063"/>
            </a:xfrm>
            <a:prstGeom prst="rect">
              <a:avLst/>
            </a:prstGeom>
            <a:gradFill>
              <a:gsLst>
                <a:gs pos="0">
                  <a:srgbClr val="000000">
                    <a:alpha val="59000"/>
                  </a:srgbClr>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grpSp>
      <p:sp>
        <p:nvSpPr>
          <p:cNvPr id="17" name="Rectangle 16"/>
          <p:cNvSpPr/>
          <p:nvPr userDrawn="1"/>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57984860"/>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no photo">
    <p:bg>
      <p:bgPr>
        <a:solidFill>
          <a:schemeClr val="tx2"/>
        </a:soli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421032" y="274206"/>
            <a:ext cx="1947103" cy="716043"/>
          </a:xfrm>
          <a:prstGeom prst="rect">
            <a:avLst/>
          </a:prstGeom>
        </p:spPr>
      </p:pic>
      <p:sp>
        <p:nvSpPr>
          <p:cNvPr id="13" name="Rectangle 12"/>
          <p:cNvSpPr/>
          <p:nvPr/>
        </p:nvSpPr>
        <p:spPr bwMode="gray">
          <a:xfrm>
            <a:off x="150852" y="2057400"/>
            <a:ext cx="5487829" cy="3657600"/>
          </a:xfrm>
          <a:prstGeom prst="rect">
            <a:avLst/>
          </a:prstGeom>
          <a:solidFill>
            <a:schemeClr val="bg2">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150852" y="2057400"/>
            <a:ext cx="5487829" cy="2743426"/>
          </a:xfrm>
          <a:noFill/>
        </p:spPr>
        <p:txBody>
          <a:bodyPr vert="horz" lIns="137160" tIns="137160" rIns="137160" bIns="137160" rtlCol="0" anchor="t" anchorCtr="0">
            <a:normAutofit/>
          </a:bodyPr>
          <a:lstStyle>
            <a:lvl1pPr>
              <a:defRPr lang="en-US" sz="4400" spc="-98" dirty="0">
                <a:gradFill>
                  <a:gsLst>
                    <a:gs pos="5833">
                      <a:srgbClr val="FFFFFF"/>
                    </a:gs>
                    <a:gs pos="18000">
                      <a:srgbClr val="FFFFFF"/>
                    </a:gs>
                  </a:gsLst>
                  <a:lin ang="5400000" scaled="0"/>
                </a:gradFill>
              </a:defRPr>
            </a:lvl1pPr>
          </a:lstStyle>
          <a:p>
            <a:pPr lvl="0"/>
            <a:r>
              <a:rPr lang="en-US" dirty="0"/>
              <a:t>Presentation title</a:t>
            </a:r>
          </a:p>
        </p:txBody>
      </p:sp>
      <p:sp>
        <p:nvSpPr>
          <p:cNvPr id="4" name="Text Placeholder 3"/>
          <p:cNvSpPr>
            <a:spLocks noGrp="1"/>
          </p:cNvSpPr>
          <p:nvPr>
            <p:ph type="body" sz="quarter" idx="10" hasCustomPrompt="1"/>
          </p:nvPr>
        </p:nvSpPr>
        <p:spPr>
          <a:xfrm>
            <a:off x="150852" y="4800600"/>
            <a:ext cx="5487829" cy="914400"/>
          </a:xfrm>
        </p:spPr>
        <p:txBody>
          <a:bodyPr lIns="137160" tIns="137160" rIns="137160" bIns="137160">
            <a:noAutofit/>
          </a:bodyPr>
          <a:lstStyle>
            <a:lvl1pPr marL="0" indent="0">
              <a:spcBef>
                <a:spcPts val="0"/>
              </a:spcBef>
              <a:buNone/>
              <a:defRPr sz="2000">
                <a:solidFill>
                  <a:schemeClr val="bg1"/>
                </a:solidFill>
              </a:defRPr>
            </a:lvl1pPr>
            <a:lvl2pPr marL="281674" indent="0">
              <a:buNone/>
              <a:defRPr sz="2000">
                <a:solidFill>
                  <a:schemeClr val="bg1"/>
                </a:solidFill>
              </a:defRPr>
            </a:lvl2pPr>
            <a:lvl3pPr marL="588476" indent="0">
              <a:buNone/>
              <a:defRPr sz="2000">
                <a:solidFill>
                  <a:schemeClr val="bg1"/>
                </a:solidFill>
              </a:defRPr>
            </a:lvl3pPr>
            <a:lvl4pPr marL="870150" indent="0">
              <a:buNone/>
              <a:defRPr sz="2000">
                <a:solidFill>
                  <a:schemeClr val="bg1"/>
                </a:solidFill>
              </a:defRPr>
            </a:lvl4pPr>
            <a:lvl5pPr marL="1105540" indent="0">
              <a:buNone/>
              <a:defRPr sz="2000">
                <a:solidFill>
                  <a:schemeClr val="bg1"/>
                </a:solidFill>
              </a:defRPr>
            </a:lvl5pPr>
          </a:lstStyle>
          <a:p>
            <a:pPr lvl="0"/>
            <a:r>
              <a:rPr lang="en-US" dirty="0"/>
              <a:t>Speaker Name</a:t>
            </a:r>
          </a:p>
        </p:txBody>
      </p:sp>
      <p:pic>
        <p:nvPicPr>
          <p:cNvPr id="14" name="Picture 1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2421032" y="274206"/>
            <a:ext cx="1947103" cy="716043"/>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91940" y="200779"/>
            <a:ext cx="1947100" cy="716042"/>
          </a:xfrm>
          <a:prstGeom prst="rect">
            <a:avLst/>
          </a:prstGeom>
        </p:spPr>
      </p:pic>
    </p:spTree>
    <p:extLst>
      <p:ext uri="{BB962C8B-B14F-4D97-AF65-F5344CB8AC3E}">
        <p14:creationId xmlns:p14="http://schemas.microsoft.com/office/powerpoint/2010/main" val="914016623"/>
      </p:ext>
    </p:extLst>
  </p:cSld>
  <p:clrMapOvr>
    <a:masterClrMapping/>
  </p:clrMapOvr>
  <p:transition>
    <p:fade/>
  </p:transition>
  <p:extLst mod="1">
    <p:ext uri="{DCECCB84-F9BA-43D5-87BE-67443E8EF086}">
      <p15:sldGuideLst xmlns:p15="http://schemas.microsoft.com/office/powerpoint/2012/main">
        <p15:guide id="1" pos="95">
          <p15:clr>
            <a:srgbClr val="5ACBF0"/>
          </p15:clr>
        </p15:guide>
        <p15:guide id="2" pos="671">
          <p15:clr>
            <a:srgbClr val="5ACBF0"/>
          </p15:clr>
        </p15:guide>
        <p15:guide id="3" pos="1247">
          <p15:clr>
            <a:srgbClr val="5ACBF0"/>
          </p15:clr>
        </p15:guide>
        <p15:guide id="4" pos="1823">
          <p15:clr>
            <a:srgbClr val="5ACBF0"/>
          </p15:clr>
        </p15:guide>
        <p15:guide id="5" pos="2399">
          <p15:clr>
            <a:srgbClr val="5ACBF0"/>
          </p15:clr>
        </p15:guide>
        <p15:guide id="6" pos="2975">
          <p15:clr>
            <a:srgbClr val="5ACBF0"/>
          </p15:clr>
        </p15:guide>
        <p15:guide id="7" pos="3551">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0"/>
            <a:ext cx="11890296" cy="45770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Footer Placeholder 19"/>
          <p:cNvSpPr>
            <a:spLocks noGrp="1"/>
          </p:cNvSpPr>
          <p:nvPr>
            <p:ph type="ftr" sz="quarter" idx="16"/>
          </p:nvPr>
        </p:nvSpPr>
        <p:spPr/>
        <p:txBody>
          <a:bodyPr/>
          <a:lstStyle/>
          <a:p>
            <a:endParaRPr lang="en-US" dirty="0"/>
          </a:p>
        </p:txBody>
      </p:sp>
      <p:sp>
        <p:nvSpPr>
          <p:cNvPr id="7" name="Slide Number Placeholder 2"/>
          <p:cNvSpPr>
            <a:spLocks noGrp="1"/>
          </p:cNvSpPr>
          <p:nvPr>
            <p:ph type="sldNum" sz="quarter" idx="17"/>
          </p:nvPr>
        </p:nvSpPr>
        <p:spPr>
          <a:xfrm>
            <a:off x="11430002" y="6477874"/>
            <a:ext cx="458707" cy="380126"/>
          </a:xfrm>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942723481"/>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7" name="Slide Number Placeholder 2"/>
          <p:cNvSpPr>
            <a:spLocks noGrp="1"/>
          </p:cNvSpPr>
          <p:nvPr>
            <p:ph type="sldNum" sz="quarter" idx="16"/>
          </p:nvPr>
        </p:nvSpPr>
        <p:spPr>
          <a:xfrm>
            <a:off x="11430002" y="6477874"/>
            <a:ext cx="458707" cy="380126"/>
          </a:xfrm>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2968339140"/>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150853" y="1600200"/>
            <a:ext cx="11890296" cy="4495800"/>
          </a:xfrm>
          <a:prstGeom prst="rect">
            <a:avLst/>
          </a:prstGeom>
        </p:spPr>
        <p:txBody>
          <a:bodyPr/>
          <a:lstStyle>
            <a:lvl1pPr marL="0" indent="0">
              <a:buNone/>
              <a:defRPr>
                <a:solidFill>
                  <a:schemeClr val="tx1"/>
                </a:solidFill>
                <a:latin typeface="Courier New" pitchFamily="49" charset="0"/>
                <a:cs typeface="Courier New" pitchFamily="49" charset="0"/>
              </a:defRPr>
            </a:lvl1pPr>
            <a:lvl2pPr marL="281674" indent="0">
              <a:buNone/>
              <a:defRPr>
                <a:solidFill>
                  <a:schemeClr val="tx1"/>
                </a:solidFill>
                <a:latin typeface="Courier New" pitchFamily="49" charset="0"/>
                <a:cs typeface="Courier New" pitchFamily="49" charset="0"/>
              </a:defRPr>
            </a:lvl2pPr>
            <a:lvl3pPr marL="588476" indent="0">
              <a:buNone/>
              <a:defRPr>
                <a:solidFill>
                  <a:schemeClr val="tx1"/>
                </a:solidFill>
                <a:latin typeface="Courier New" pitchFamily="49" charset="0"/>
                <a:cs typeface="Courier New" pitchFamily="49" charset="0"/>
              </a:defRPr>
            </a:lvl3pPr>
            <a:lvl4pPr marL="870150" indent="0">
              <a:buNone/>
              <a:defRPr>
                <a:solidFill>
                  <a:schemeClr val="tx1"/>
                </a:solidFill>
                <a:latin typeface="Courier New" pitchFamily="49" charset="0"/>
                <a:cs typeface="Courier New" pitchFamily="49" charset="0"/>
              </a:defRPr>
            </a:lvl4pPr>
            <a:lvl5pPr marL="110554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5"/>
          <p:cNvSpPr>
            <a:spLocks noGrp="1"/>
          </p:cNvSpPr>
          <p:nvPr>
            <p:ph type="body" sz="quarter" idx="12"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74" indent="0">
              <a:buNone/>
              <a:defRPr/>
            </a:lvl2pPr>
            <a:lvl3pPr marL="588476" indent="0">
              <a:buNone/>
              <a:defRPr/>
            </a:lvl3pPr>
            <a:lvl4pPr marL="870150" indent="0">
              <a:buNone/>
              <a:defRPr/>
            </a:lvl4pPr>
            <a:lvl5pPr marL="1105540" indent="0">
              <a:buNone/>
              <a:defRPr/>
            </a:lvl5pPr>
          </a:lstStyle>
          <a:p>
            <a:pPr lvl="0"/>
            <a:r>
              <a:rPr lang="en-US" dirty="0"/>
              <a:t>Click to add subtitle</a:t>
            </a:r>
          </a:p>
        </p:txBody>
      </p:sp>
      <p:sp>
        <p:nvSpPr>
          <p:cNvPr id="6" name="Footer Placeholder 5"/>
          <p:cNvSpPr>
            <a:spLocks noGrp="1"/>
          </p:cNvSpPr>
          <p:nvPr>
            <p:ph type="ftr" sz="quarter" idx="16"/>
          </p:nvPr>
        </p:nvSpPr>
        <p:spPr/>
        <p:txBody>
          <a:bodyPr/>
          <a:lstStyle/>
          <a:p>
            <a:endParaRPr lang="en-US" dirty="0"/>
          </a:p>
        </p:txBody>
      </p:sp>
      <p:sp>
        <p:nvSpPr>
          <p:cNvPr id="7" name="Slide Number Placeholder 2"/>
          <p:cNvSpPr>
            <a:spLocks noGrp="1"/>
          </p:cNvSpPr>
          <p:nvPr>
            <p:ph type="sldNum" sz="quarter" idx="17"/>
          </p:nvPr>
        </p:nvSpPr>
        <p:spPr>
          <a:xfrm>
            <a:off x="11430002" y="6477874"/>
            <a:ext cx="458707" cy="380126"/>
          </a:xfrm>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194767769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endParaRPr lang="en-US" dirty="0"/>
          </a:p>
        </p:txBody>
      </p:sp>
      <p:sp>
        <p:nvSpPr>
          <p:cNvPr id="3" name="Slide Number Placeholder 2"/>
          <p:cNvSpPr>
            <a:spLocks noGrp="1"/>
          </p:cNvSpPr>
          <p:nvPr>
            <p:ph type="sldNum" sz="quarter" idx="16"/>
          </p:nvPr>
        </p:nvSpPr>
        <p:spPr>
          <a:xfrm>
            <a:off x="11430002" y="6477874"/>
            <a:ext cx="458707" cy="380126"/>
          </a:xfrm>
        </p:spPr>
        <p:txBody>
          <a:body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57093663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6" name="Rectangle 5"/>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1"/>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150851" y="3877277"/>
            <a:ext cx="10061021" cy="1837723"/>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2" y="1143000"/>
            <a:ext cx="10061020" cy="27342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0981978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6" name="Rectangle 5"/>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150853" y="1143000"/>
            <a:ext cx="10061019" cy="2734277"/>
          </a:xfrm>
          <a:noFill/>
        </p:spPr>
        <p:txBody>
          <a:bodyPr lIns="137160" tIns="137160" rIns="137160" bIns="137160" anchor="t" anchorCtr="0"/>
          <a:lstStyle>
            <a:lvl1pPr>
              <a:defRPr sz="7100" spc="-98" baseline="0">
                <a:gradFill>
                  <a:gsLst>
                    <a:gs pos="5833">
                      <a:srgbClr val="FFFFFF"/>
                    </a:gs>
                    <a:gs pos="18000">
                      <a:srgbClr val="FFFFFF"/>
                    </a:gs>
                  </a:gsLst>
                  <a:lin ang="5400000" scaled="0"/>
                </a:gradFill>
              </a:defRPr>
            </a:lvl1pPr>
          </a:lstStyle>
          <a:p>
            <a:r>
              <a:rPr lang="en-US" dirty="0"/>
              <a:t>Video title</a:t>
            </a:r>
          </a:p>
        </p:txBody>
      </p:sp>
      <p:sp>
        <p:nvSpPr>
          <p:cNvPr id="5" name="Text Placeholder 4"/>
          <p:cNvSpPr>
            <a:spLocks noGrp="1"/>
          </p:cNvSpPr>
          <p:nvPr>
            <p:ph type="body" sz="quarter" idx="12" hasCustomPrompt="1"/>
          </p:nvPr>
        </p:nvSpPr>
        <p:spPr>
          <a:xfrm>
            <a:off x="150852" y="3886200"/>
            <a:ext cx="10061020" cy="1828800"/>
          </a:xfrm>
          <a:noFill/>
        </p:spPr>
        <p:txBody>
          <a:bodyPr lIns="137160" tIns="137160" rIns="137160" bIns="137160">
            <a:noAutofit/>
          </a:bodyPr>
          <a:lstStyle>
            <a:lvl1pPr marL="0" indent="0">
              <a:spcBef>
                <a:spcPts val="0"/>
              </a:spcBef>
              <a:buNone/>
              <a:defRPr sz="2800" spc="0" baseline="0">
                <a:gradFill>
                  <a:gsLst>
                    <a:gs pos="0">
                      <a:schemeClr val="tx1">
                        <a:lumMod val="75000"/>
                        <a:lumOff val="25000"/>
                      </a:schemeClr>
                    </a:gs>
                    <a:gs pos="100000">
                      <a:schemeClr val="tx1">
                        <a:lumMod val="75000"/>
                        <a:lumOff val="25000"/>
                      </a:schemeClr>
                    </a:gs>
                  </a:gsLst>
                  <a:lin ang="5400000" scaled="0"/>
                </a:gradFill>
                <a:latin typeface="+mn-lt"/>
              </a:defRPr>
            </a:lvl1pPr>
          </a:lstStyle>
          <a:p>
            <a:pPr lvl="0"/>
            <a:r>
              <a:rPr lang="en-US" dirty="0"/>
              <a:t>Speaker Name</a:t>
            </a:r>
          </a:p>
        </p:txBody>
      </p:sp>
      <p:sp>
        <p:nvSpPr>
          <p:cNvPr id="7" name="Rectangle 6"/>
          <p:cNvSpPr/>
          <p:nvPr userDrawn="1"/>
        </p:nvSpPr>
        <p:spPr bwMode="auto">
          <a:xfrm>
            <a:off x="150853" y="1143000"/>
            <a:ext cx="10061019" cy="2743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0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1848732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Edit Master text styles</a:t>
            </a:r>
          </a:p>
        </p:txBody>
      </p:sp>
    </p:spTree>
    <p:extLst>
      <p:ext uri="{BB962C8B-B14F-4D97-AF65-F5344CB8AC3E}">
        <p14:creationId xmlns:p14="http://schemas.microsoft.com/office/powerpoint/2010/main" val="83799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p:spPr>
        <p:txBody>
          <a:bodyPr>
            <a:noAutofit/>
          </a:bodyPr>
          <a:lstStyle>
            <a:lvl1pPr marL="0" indent="0">
              <a:spcBef>
                <a:spcPts val="0"/>
              </a:spcBef>
              <a:buNone/>
              <a:defRPr spc="-71"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42514256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Edit Master text styles</a:t>
            </a:r>
          </a:p>
        </p:txBody>
      </p:sp>
    </p:spTree>
    <p:extLst>
      <p:ext uri="{BB962C8B-B14F-4D97-AF65-F5344CB8AC3E}">
        <p14:creationId xmlns:p14="http://schemas.microsoft.com/office/powerpoint/2010/main" val="3885035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Edit Master text styles</a:t>
            </a:r>
          </a:p>
        </p:txBody>
      </p:sp>
    </p:spTree>
    <p:extLst>
      <p:ext uri="{BB962C8B-B14F-4D97-AF65-F5344CB8AC3E}">
        <p14:creationId xmlns:p14="http://schemas.microsoft.com/office/powerpoint/2010/main" val="10744888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3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Edit Master text styles</a:t>
            </a:r>
          </a:p>
        </p:txBody>
      </p:sp>
    </p:spTree>
    <p:extLst>
      <p:ext uri="{BB962C8B-B14F-4D97-AF65-F5344CB8AC3E}">
        <p14:creationId xmlns:p14="http://schemas.microsoft.com/office/powerpoint/2010/main" val="592599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4_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rgbClr val="000000"/>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000000"/>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Edit Master text styles</a:t>
            </a:r>
          </a:p>
        </p:txBody>
      </p:sp>
    </p:spTree>
    <p:extLst>
      <p:ext uri="{BB962C8B-B14F-4D97-AF65-F5344CB8AC3E}">
        <p14:creationId xmlns:p14="http://schemas.microsoft.com/office/powerpoint/2010/main" val="192143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5_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solidFill>
                  <a:schemeClr val="tx1"/>
                </a:solidFill>
              </a:defRPr>
            </a:lvl1pPr>
          </a:lstStyle>
          <a:p>
            <a:r>
              <a:rPr lang="en-US" dirty="0"/>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chemeClr val="tx1"/>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Edit Master text styles</a:t>
            </a:r>
          </a:p>
        </p:txBody>
      </p:sp>
    </p:spTree>
    <p:extLst>
      <p:ext uri="{BB962C8B-B14F-4D97-AF65-F5344CB8AC3E}">
        <p14:creationId xmlns:p14="http://schemas.microsoft.com/office/powerpoint/2010/main" val="3962816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7071" y="1600200"/>
            <a:ext cx="11356757"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1"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2865510625"/>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Microsoft logo 4">
    <p:spTree>
      <p:nvGrpSpPr>
        <p:cNvPr id="1" name=""/>
        <p:cNvGrpSpPr/>
        <p:nvPr/>
      </p:nvGrpSpPr>
      <p:grpSpPr>
        <a:xfrm>
          <a:off x="0" y="0"/>
          <a:ext cx="0" cy="0"/>
          <a:chOff x="0" y="0"/>
          <a:chExt cx="0" cy="0"/>
        </a:xfrm>
      </p:grpSpPr>
      <p:sp>
        <p:nvSpPr>
          <p:cNvPr id="5" name="Rectangle 4"/>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sp>
        <p:nvSpPr>
          <p:cNvPr id="4" name="Rectangle 3"/>
          <p:cNvSpPr/>
          <p:nvPr/>
        </p:nvSpPr>
        <p:spPr>
          <a:xfrm>
            <a:off x="1"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sp>
        <p:nvSpPr>
          <p:cNvPr id="8" name="Rectangle 7"/>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pic>
        <p:nvPicPr>
          <p:cNvPr id="10" name="Picture 9"/>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6" name="Rectangle 5"/>
          <p:cNvSpPr/>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
        <p:nvSpPr>
          <p:cNvPr id="9" name="Rectangle 8"/>
          <p:cNvSpPr/>
          <p:nvPr userDrawn="1"/>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9" rIns="76179" bIns="38089" rtlCol="0" anchor="ctr"/>
          <a:lstStyle/>
          <a:p>
            <a:pPr algn="ctr"/>
            <a:endParaRPr lang="en-US" sz="180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46233" y="2899239"/>
            <a:ext cx="2881117" cy="1059525"/>
          </a:xfrm>
          <a:prstGeom prst="rect">
            <a:avLst/>
          </a:prstGeom>
        </p:spPr>
      </p:pic>
    </p:spTree>
    <p:extLst>
      <p:ext uri="{BB962C8B-B14F-4D97-AF65-F5344CB8AC3E}">
        <p14:creationId xmlns:p14="http://schemas.microsoft.com/office/powerpoint/2010/main" val="20042742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p:spPr>
        <p:txBody>
          <a:bodyPr anchor="b" anchorCtr="0"/>
          <a:lstStyle>
            <a:lvl1pPr>
              <a:defRPr sz="8800" spc="-300" baseline="0">
                <a:gradFill>
                  <a:gsLst>
                    <a:gs pos="100000">
                      <a:schemeClr val="bg1"/>
                    </a:gs>
                    <a:gs pos="0">
                      <a:schemeClr val="bg1"/>
                    </a:gs>
                  </a:gsLst>
                  <a:lin ang="5400000" scaled="0"/>
                </a:gradFill>
              </a:defRPr>
            </a:lvl1pPr>
          </a:lstStyle>
          <a:p>
            <a:r>
              <a:rPr lang="en-US" dirty="0"/>
              <a:t>Click to edit title style</a:t>
            </a:r>
          </a:p>
        </p:txBody>
      </p:sp>
      <p:pic>
        <p:nvPicPr>
          <p:cNvPr id="3074" name="Picture 2" descr="C:\Users\hannahr\Desktop\ShrPt_h_rgb_r.png"/>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2400926" y="5129215"/>
            <a:ext cx="3125013" cy="1038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0353890" y="6151697"/>
            <a:ext cx="1609762" cy="53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43589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3" y="4343402"/>
            <a:ext cx="10240453" cy="461665"/>
          </a:xfrm>
        </p:spPr>
        <p:txBody>
          <a:bodyPr>
            <a:noAutofit/>
          </a:bodyPr>
          <a:lstStyle>
            <a:lvl1pPr marL="0" indent="0" algn="l">
              <a:lnSpc>
                <a:spcPct val="90000"/>
              </a:lnSpc>
              <a:spcBef>
                <a:spcPts val="0"/>
              </a:spcBef>
              <a:buNone/>
              <a:defRPr lang="en-US" sz="3600" kern="1200" spc="-71" baseline="0" dirty="0">
                <a:gradFill>
                  <a:gsLst>
                    <a:gs pos="2083">
                      <a:schemeClr val="bg2"/>
                    </a:gs>
                    <a:gs pos="99000">
                      <a:schemeClr val="bg2"/>
                    </a:gs>
                  </a:gsLst>
                  <a:lin ang="5400000" scaled="0"/>
                </a:gradFill>
                <a:latin typeface="+mj-lt"/>
                <a:ea typeface="+mn-ea"/>
                <a:cs typeface="+mn-cs"/>
              </a:defRPr>
            </a:lvl1pPr>
            <a:lvl2pPr marL="456511" indent="0" algn="ctr">
              <a:buNone/>
              <a:defRPr>
                <a:solidFill>
                  <a:schemeClr val="tx1">
                    <a:tint val="75000"/>
                  </a:schemeClr>
                </a:solidFill>
              </a:defRPr>
            </a:lvl2pPr>
            <a:lvl3pPr marL="913022" indent="0" algn="ctr">
              <a:buNone/>
              <a:defRPr>
                <a:solidFill>
                  <a:schemeClr val="tx1">
                    <a:tint val="75000"/>
                  </a:schemeClr>
                </a:solidFill>
              </a:defRPr>
            </a:lvl3pPr>
            <a:lvl4pPr marL="1369533" indent="0" algn="ctr">
              <a:buNone/>
              <a:defRPr>
                <a:solidFill>
                  <a:schemeClr val="tx1">
                    <a:tint val="75000"/>
                  </a:schemeClr>
                </a:solidFill>
              </a:defRPr>
            </a:lvl4pPr>
            <a:lvl5pPr marL="1826044" indent="0" algn="ctr">
              <a:buNone/>
              <a:defRPr>
                <a:solidFill>
                  <a:schemeClr val="tx1">
                    <a:tint val="75000"/>
                  </a:schemeClr>
                </a:solidFill>
              </a:defRPr>
            </a:lvl5pPr>
            <a:lvl6pPr marL="2282555" indent="0" algn="ctr">
              <a:buNone/>
              <a:defRPr>
                <a:solidFill>
                  <a:schemeClr val="tx1">
                    <a:tint val="75000"/>
                  </a:schemeClr>
                </a:solidFill>
              </a:defRPr>
            </a:lvl6pPr>
            <a:lvl7pPr marL="2739066" indent="0" algn="ctr">
              <a:buNone/>
              <a:defRPr>
                <a:solidFill>
                  <a:schemeClr val="tx1">
                    <a:tint val="75000"/>
                  </a:schemeClr>
                </a:solidFill>
              </a:defRPr>
            </a:lvl7pPr>
            <a:lvl8pPr marL="3195578" indent="0" algn="ctr">
              <a:buNone/>
              <a:defRPr>
                <a:solidFill>
                  <a:schemeClr val="tx1">
                    <a:tint val="75000"/>
                  </a:schemeClr>
                </a:solidFill>
              </a:defRPr>
            </a:lvl8pPr>
            <a:lvl9pPr marL="3652089" indent="0" algn="ctr">
              <a:buNone/>
              <a:defRPr>
                <a:solidFill>
                  <a:schemeClr val="tx1">
                    <a:tint val="75000"/>
                  </a:schemeClr>
                </a:solidFill>
              </a:defRPr>
            </a:lvl9pPr>
          </a:lstStyle>
          <a:p>
            <a:pPr marL="0" marR="0" lvl="0" indent="0" algn="l" defTabSz="913022"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973392" y="2739679"/>
            <a:ext cx="10248394"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399" baseline="0" dirty="0" smtClean="0">
                <a:ln w="3175">
                  <a:noFill/>
                </a:ln>
                <a:gradFill>
                  <a:gsLst>
                    <a:gs pos="100000">
                      <a:schemeClr val="tx2"/>
                    </a:gs>
                    <a:gs pos="0">
                      <a:schemeClr val="tx2"/>
                    </a:gs>
                  </a:gsLst>
                  <a:lin ang="5400000" scaled="0"/>
                </a:gra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3" y="1447800"/>
            <a:ext cx="10240453" cy="914096"/>
          </a:xfrm>
        </p:spPr>
        <p:txBody>
          <a:bodyPr wrap="square" anchor="b">
            <a:noAutofit/>
          </a:bodyPr>
          <a:lstStyle>
            <a:lvl1pPr marL="0" indent="0">
              <a:buNone/>
              <a:defRPr sz="6700" spc="-150"/>
            </a:lvl1pPr>
          </a:lstStyle>
          <a:p>
            <a:pPr lvl="0"/>
            <a:r>
              <a:rPr lang="en-US"/>
              <a:t>Click to edit Master text styles</a:t>
            </a:r>
          </a:p>
        </p:txBody>
      </p:sp>
    </p:spTree>
    <p:extLst>
      <p:ext uri="{BB962C8B-B14F-4D97-AF65-F5344CB8AC3E}">
        <p14:creationId xmlns:p14="http://schemas.microsoft.com/office/powerpoint/2010/main" val="1941207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2396"/>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bg2"/>
                    </a:gs>
                    <a:gs pos="6000">
                      <a:schemeClr val="bg2"/>
                    </a:gs>
                  </a:gsLst>
                  <a:lin ang="5400000" scaled="0"/>
                </a:gradFill>
              </a:defRPr>
            </a:lvl2pPr>
            <a:lvl3pPr marL="231434" indent="0">
              <a:buNone/>
              <a:defRPr sz="2000">
                <a:gradFill>
                  <a:gsLst>
                    <a:gs pos="100000">
                      <a:schemeClr val="bg2"/>
                    </a:gs>
                    <a:gs pos="6000">
                      <a:schemeClr val="bg2"/>
                    </a:gs>
                  </a:gsLst>
                  <a:lin ang="5400000" scaled="0"/>
                </a:gradFill>
              </a:defRPr>
            </a:lvl3pPr>
            <a:lvl4pPr marL="456530" indent="0">
              <a:buNone/>
              <a:defRPr sz="2000">
                <a:gradFill>
                  <a:gsLst>
                    <a:gs pos="100000">
                      <a:schemeClr val="bg2"/>
                    </a:gs>
                    <a:gs pos="6000">
                      <a:schemeClr val="bg2"/>
                    </a:gs>
                  </a:gsLst>
                  <a:lin ang="5400000" scaled="0"/>
                </a:gradFill>
              </a:defRPr>
            </a:lvl4pPr>
            <a:lvl5pPr marL="692721" indent="0">
              <a:buNone/>
              <a:defRPr sz="200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7650773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0"/>
            <a:ext cx="11151917" cy="1975927"/>
          </a:xfrm>
          <a:prstGeom prst="rect">
            <a:avLst/>
          </a:prstGeom>
        </p:spPr>
        <p:txBody>
          <a:bodyPr/>
          <a:lstStyle>
            <a:lvl1pPr marL="0" indent="0">
              <a:spcBef>
                <a:spcPts val="2396"/>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434" indent="0">
              <a:buNone/>
              <a:defRPr sz="2000">
                <a:gradFill>
                  <a:gsLst>
                    <a:gs pos="100000">
                      <a:schemeClr val="bg2"/>
                    </a:gs>
                    <a:gs pos="0">
                      <a:schemeClr val="bg2"/>
                    </a:gs>
                  </a:gsLst>
                  <a:lin ang="5400000" scaled="0"/>
                </a:gradFill>
              </a:defRPr>
            </a:lvl3pPr>
            <a:lvl4pPr marL="456530" indent="0">
              <a:buNone/>
              <a:defRPr sz="2000">
                <a:gradFill>
                  <a:gsLst>
                    <a:gs pos="100000">
                      <a:schemeClr val="bg2"/>
                    </a:gs>
                    <a:gs pos="0">
                      <a:schemeClr val="bg2"/>
                    </a:gs>
                  </a:gsLst>
                  <a:lin ang="5400000" scaled="0"/>
                </a:gradFill>
              </a:defRPr>
            </a:lvl4pPr>
            <a:lvl5pPr marL="692721"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5430261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47897"/>
          </a:xfr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283747" indent="-283747">
              <a:buFont typeface="Wingdings" pitchFamily="2" charset="2"/>
              <a:buChar char=""/>
              <a:defRPr sz="4000"/>
            </a:lvl1pPr>
            <a:lvl2pPr marL="516767" indent="-233021">
              <a:buFont typeface="Wingdings" pitchFamily="2" charset="2"/>
              <a:buChar char=""/>
              <a:defRPr>
                <a:latin typeface="+mn-lt"/>
              </a:defRPr>
            </a:lvl2pPr>
            <a:lvl3pPr marL="740275" indent="-223510">
              <a:buFont typeface="Wingdings" pitchFamily="2" charset="2"/>
              <a:buChar char=""/>
              <a:tabLst/>
              <a:defRPr>
                <a:latin typeface="+mn-lt"/>
              </a:defRPr>
            </a:lvl3pPr>
            <a:lvl4pPr marL="913058" indent="-172784">
              <a:buFont typeface="Wingdings" pitchFamily="2" charset="2"/>
              <a:buChar char=""/>
              <a:defRPr>
                <a:latin typeface="+mn-lt"/>
              </a:defRPr>
            </a:lvl4pPr>
            <a:lvl5pPr marL="1085843" indent="-172784">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07565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198"/>
              </a:spcBef>
              <a:buNone/>
              <a:defRPr sz="4000">
                <a:gradFill>
                  <a:gsLst>
                    <a:gs pos="100000">
                      <a:schemeClr val="tx2"/>
                    </a:gs>
                    <a:gs pos="0">
                      <a:schemeClr val="tx2"/>
                    </a:gs>
                  </a:gsLst>
                  <a:lin ang="5400000" scaled="0"/>
                </a:gradFill>
                <a:latin typeface="+mj-lt"/>
              </a:defRPr>
            </a:lvl1pPr>
            <a:lvl2pPr marL="0" indent="0">
              <a:buNone/>
              <a:defRPr sz="2000"/>
            </a:lvl2pPr>
            <a:lvl3pPr marL="233021" indent="0">
              <a:buNone/>
              <a:defRPr sz="2000"/>
            </a:lvl3pPr>
            <a:lvl4pPr marL="456530" indent="0">
              <a:buNone/>
              <a:defRPr sz="2000"/>
            </a:lvl4pPr>
            <a:lvl5pPr marL="692721"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198"/>
              </a:spcBef>
              <a:buNone/>
              <a:defRPr lang="en-US" sz="4000" kern="1200" spc="-71" baseline="0" dirty="0" smtClean="0">
                <a:gradFill>
                  <a:gsLst>
                    <a:gs pos="100000">
                      <a:schemeClr val="tx2"/>
                    </a:gs>
                    <a:gs pos="0">
                      <a:schemeClr val="tx2"/>
                    </a:gs>
                  </a:gsLst>
                  <a:lin ang="5400000" scaled="0"/>
                </a:gradFill>
                <a:latin typeface="+mj-lt"/>
                <a:ea typeface="+mn-ea"/>
                <a:cs typeface="+mn-cs"/>
              </a:defRPr>
            </a:lvl1pPr>
            <a:lvl2pPr marL="317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bg2"/>
                    </a:gs>
                    <a:gs pos="100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bg2"/>
                    </a:gs>
                    <a:gs pos="100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6602647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dirty="0"/>
              <a:t>Click to edit Master title style</a:t>
            </a:r>
          </a:p>
        </p:txBody>
      </p:sp>
      <p:sp>
        <p:nvSpPr>
          <p:cNvPr id="6" name="Text Placeholder 5"/>
          <p:cNvSpPr>
            <a:spLocks noGrp="1"/>
          </p:cNvSpPr>
          <p:nvPr>
            <p:ph type="body" sz="quarter" idx="11"/>
          </p:nvPr>
        </p:nvSpPr>
        <p:spPr>
          <a:xfrm>
            <a:off x="520837" y="1447801"/>
            <a:ext cx="5396365" cy="2462213"/>
          </a:xfrm>
        </p:spPr>
        <p:txBody>
          <a:bodyPr/>
          <a:lstStyle>
            <a:lvl1pPr marL="0" indent="0">
              <a:spcBef>
                <a:spcPts val="1198"/>
              </a:spcBef>
              <a:buNone/>
              <a:defRPr sz="4000">
                <a:gradFill>
                  <a:gsLst>
                    <a:gs pos="1000">
                      <a:schemeClr val="bg2"/>
                    </a:gs>
                    <a:gs pos="98000">
                      <a:schemeClr val="bg2"/>
                    </a:gs>
                  </a:gsLst>
                  <a:lin ang="5400000" scaled="0"/>
                </a:gradFill>
                <a:latin typeface="+mj-lt"/>
              </a:defRPr>
            </a:lvl1pPr>
            <a:lvl2pPr marL="0" indent="0">
              <a:buNone/>
              <a:defRPr sz="2000">
                <a:gradFill>
                  <a:gsLst>
                    <a:gs pos="1000">
                      <a:schemeClr val="bg2"/>
                    </a:gs>
                    <a:gs pos="98000">
                      <a:schemeClr val="bg2"/>
                    </a:gs>
                  </a:gsLst>
                  <a:lin ang="5400000" scaled="0"/>
                </a:gradFill>
              </a:defRPr>
            </a:lvl2pPr>
            <a:lvl3pPr marL="233021" indent="0">
              <a:buNone/>
              <a:defRPr sz="2000">
                <a:gradFill>
                  <a:gsLst>
                    <a:gs pos="1000">
                      <a:schemeClr val="bg2"/>
                    </a:gs>
                    <a:gs pos="98000">
                      <a:schemeClr val="bg2"/>
                    </a:gs>
                  </a:gsLst>
                  <a:lin ang="5400000" scaled="0"/>
                </a:gradFill>
              </a:defRPr>
            </a:lvl3pPr>
            <a:lvl4pPr marL="456530" indent="0">
              <a:buNone/>
              <a:defRPr sz="2000">
                <a:gradFill>
                  <a:gsLst>
                    <a:gs pos="1000">
                      <a:schemeClr val="bg2"/>
                    </a:gs>
                    <a:gs pos="98000">
                      <a:schemeClr val="bg2"/>
                    </a:gs>
                  </a:gsLst>
                  <a:lin ang="5400000" scaled="0"/>
                </a:gradFill>
              </a:defRPr>
            </a:lvl4pPr>
            <a:lvl5pPr marL="692721" indent="0">
              <a:buNone/>
              <a:defRPr sz="2000">
                <a:gradFill>
                  <a:gsLst>
                    <a:gs pos="1000">
                      <a:schemeClr val="bg2"/>
                    </a:gs>
                    <a:gs pos="98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1"/>
            <a:ext cx="5396365" cy="2462213"/>
          </a:xfrm>
        </p:spPr>
        <p:txBody>
          <a:bodyPr/>
          <a:lstStyle>
            <a:lvl1pPr marL="0" indent="0">
              <a:spcBef>
                <a:spcPts val="1198"/>
              </a:spcBef>
              <a:buNone/>
              <a:defRPr lang="en-US" sz="4000" kern="1200" spc="-71" baseline="0" dirty="0" smtClean="0">
                <a:gradFill>
                  <a:gsLst>
                    <a:gs pos="1000">
                      <a:schemeClr val="bg2"/>
                    </a:gs>
                    <a:gs pos="98000">
                      <a:schemeClr val="bg2"/>
                    </a:gs>
                  </a:gsLst>
                  <a:lin ang="5400000" scaled="0"/>
                </a:gradFill>
                <a:latin typeface="+mj-lt"/>
                <a:ea typeface="+mn-ea"/>
                <a:cs typeface="+mn-cs"/>
              </a:defRPr>
            </a:lvl1pPr>
            <a:lvl2pPr marL="317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2pPr>
            <a:lvl3pPr marL="233021"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3pPr>
            <a:lvl4pPr marL="459699"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000">
                      <a:schemeClr val="bg2"/>
                    </a:gs>
                    <a:gs pos="98000">
                      <a:schemeClr val="bg2"/>
                    </a:gs>
                  </a:gsLst>
                  <a:lin ang="5400000" scaled="0"/>
                </a:gradFill>
                <a:latin typeface="+mn-lt"/>
                <a:ea typeface="+mn-ea"/>
                <a:cs typeface="+mn-cs"/>
              </a:defRPr>
            </a:lvl4pPr>
            <a:lvl5pPr marL="686380" marR="0" indent="0" algn="l" defTabSz="913022"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000">
                      <a:schemeClr val="bg2"/>
                    </a:gs>
                    <a:gs pos="98000">
                      <a:schemeClr val="bg2"/>
                    </a:gs>
                  </a:gsLst>
                  <a:lin ang="5400000" scaled="0"/>
                </a:gradFill>
                <a:latin typeface="+mn-lt"/>
                <a:ea typeface="+mn-ea"/>
                <a:cs typeface="+mn-cs"/>
              </a:defRPr>
            </a:lvl5pPr>
          </a:lstStyle>
          <a:p>
            <a:pPr marL="0" marR="0" lvl="0"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3022"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63272259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Slid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17949930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20837" y="1447801"/>
            <a:ext cx="5396365" cy="2351413"/>
          </a:xfrm>
        </p:spPr>
        <p:txBody>
          <a:bodyPr>
            <a:spAutoFit/>
          </a:bodyPr>
          <a:lstStyle>
            <a:lvl1pPr marL="291671" indent="-291671">
              <a:spcBef>
                <a:spcPts val="1198"/>
              </a:spcBef>
              <a:buClr>
                <a:schemeClr val="bg2"/>
              </a:buClr>
              <a:buSzPct val="100000"/>
              <a:buFont typeface="Wingdings" pitchFamily="2" charset="2"/>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519936" indent="-228265">
              <a:defRPr sz="2000"/>
            </a:lvl2pPr>
            <a:lvl3pPr marL="684795" indent="-164858">
              <a:tabLst/>
              <a:defRPr sz="2000"/>
            </a:lvl3pPr>
            <a:lvl4pPr marL="862333" indent="-177539">
              <a:defRPr/>
            </a:lvl4pPr>
            <a:lvl5pPr marL="1027191" indent="-16485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6279564" y="1447802"/>
            <a:ext cx="5396365" cy="2720745"/>
          </a:xfrm>
        </p:spPr>
        <p:txBody>
          <a:bodyPr>
            <a:spAutoFit/>
          </a:bodyPr>
          <a:lstStyle>
            <a:lvl1pPr marL="339227" indent="-339227">
              <a:spcBef>
                <a:spcPts val="1198"/>
              </a:spcBef>
              <a:buClr>
                <a:schemeClr val="bg2"/>
              </a:buClr>
              <a:buFont typeface="Arial" pitchFamily="34" charset="0"/>
              <a:buChar char="•"/>
              <a:defRPr lang="en-US" sz="3600" kern="1200" spc="-71" baseline="0" dirty="0" smtClean="0">
                <a:gradFill>
                  <a:gsLst>
                    <a:gs pos="1250">
                      <a:schemeClr val="bg2"/>
                    </a:gs>
                    <a:gs pos="100000">
                      <a:schemeClr val="bg2"/>
                    </a:gs>
                  </a:gsLst>
                  <a:lin ang="5400000" scaled="0"/>
                </a:gradFill>
                <a:latin typeface="+mj-lt"/>
                <a:ea typeface="+mn-ea"/>
                <a:cs typeface="+mn-cs"/>
              </a:defRPr>
            </a:lvl1pPr>
            <a:lvl2pPr marL="634069" indent="-342397">
              <a:defRPr lang="en-US" sz="2000" kern="1200" spc="0" baseline="0" dirty="0" smtClean="0">
                <a:gradFill>
                  <a:gsLst>
                    <a:gs pos="1250">
                      <a:schemeClr val="bg2"/>
                    </a:gs>
                    <a:gs pos="100000">
                      <a:schemeClr val="bg2"/>
                    </a:gs>
                  </a:gsLst>
                  <a:lin ang="5400000" scaled="0"/>
                </a:gradFill>
                <a:latin typeface="+mn-lt"/>
                <a:ea typeface="+mn-ea"/>
                <a:cs typeface="+mn-cs"/>
              </a:defRPr>
            </a:lvl2pPr>
            <a:lvl3pPr marL="862333" indent="-342397">
              <a:defRPr lang="en-US" sz="2000" kern="1200" spc="0" baseline="0" dirty="0" smtClean="0">
                <a:gradFill>
                  <a:gsLst>
                    <a:gs pos="1250">
                      <a:schemeClr val="bg2"/>
                    </a:gs>
                    <a:gs pos="100000">
                      <a:schemeClr val="bg2"/>
                    </a:gs>
                  </a:gsLst>
                  <a:lin ang="5400000" scaled="0"/>
                </a:gradFill>
                <a:latin typeface="+mn-lt"/>
                <a:ea typeface="+mn-ea"/>
                <a:cs typeface="+mn-cs"/>
              </a:defRPr>
            </a:lvl3pPr>
            <a:lvl4pPr marL="1027191" indent="-342397">
              <a:defRPr lang="en-US" sz="2000" kern="1200" spc="0" baseline="0" dirty="0" smtClean="0">
                <a:gradFill>
                  <a:gsLst>
                    <a:gs pos="1250">
                      <a:schemeClr val="bg2"/>
                    </a:gs>
                    <a:gs pos="100000">
                      <a:schemeClr val="bg2"/>
                    </a:gs>
                  </a:gsLst>
                  <a:lin ang="5400000" scaled="0"/>
                </a:gradFill>
                <a:latin typeface="+mn-lt"/>
                <a:ea typeface="+mn-ea"/>
                <a:cs typeface="+mn-cs"/>
              </a:defRPr>
            </a:lvl4pPr>
            <a:lvl5pPr marL="1204731" indent="-342397">
              <a:defRPr lang="en-US" sz="2000" kern="1200" spc="0" baseline="0" dirty="0">
                <a:gradFill>
                  <a:gsLst>
                    <a:gs pos="1250">
                      <a:schemeClr val="bg2"/>
                    </a:gs>
                    <a:gs pos="100000">
                      <a:schemeClr val="bg2"/>
                    </a:gs>
                  </a:gsLst>
                  <a:lin ang="5400000" scaled="0"/>
                </a:gradFill>
                <a:latin typeface="+mn-lt"/>
                <a:ea typeface="+mn-ea"/>
                <a:cs typeface="+mn-cs"/>
              </a:defRPr>
            </a:lvl5pPr>
          </a:lstStyle>
          <a:p>
            <a:pPr marL="291671" marR="0" lvl="0"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Click to edit Master text styles</a:t>
            </a:r>
          </a:p>
          <a:p>
            <a:pPr marL="291671" marR="0" lvl="1"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Second level</a:t>
            </a:r>
          </a:p>
          <a:p>
            <a:pPr marL="291671" marR="0" lvl="2"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Third level</a:t>
            </a:r>
          </a:p>
          <a:p>
            <a:pPr marL="291671" marR="0" lvl="3"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Fourth level</a:t>
            </a:r>
          </a:p>
          <a:p>
            <a:pPr marL="291671" marR="0" lvl="4" indent="-291671" algn="l" defTabSz="913022" rtl="0" eaLnBrk="1" fontAlgn="auto" latinLnBrk="0" hangingPunct="1">
              <a:lnSpc>
                <a:spcPct val="90000"/>
              </a:lnSpc>
              <a:spcBef>
                <a:spcPts val="1198"/>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36196706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12" name="Title 11"/>
          <p:cNvSpPr>
            <a:spLocks noGrp="1"/>
          </p:cNvSpPr>
          <p:nvPr>
            <p:ph type="title"/>
          </p:nvPr>
        </p:nvSpPr>
        <p:spPr/>
        <p:txBody>
          <a:bodyPr>
            <a:noAutofit/>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2437370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520837" y="2734987"/>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6582280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tx2"/>
                    </a:gs>
                    <a:gs pos="0">
                      <a:schemeClr val="tx2"/>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071492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9526" y="0"/>
            <a:ext cx="598802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6" name="Content Placeholder 5"/>
          <p:cNvSpPr>
            <a:spLocks noGrp="1"/>
          </p:cNvSpPr>
          <p:nvPr>
            <p:ph sz="quarter" idx="4"/>
          </p:nvPr>
        </p:nvSpPr>
        <p:spPr>
          <a:xfrm>
            <a:off x="6189762" y="1681907"/>
            <a:ext cx="5486169" cy="332399"/>
          </a:xfrm>
          <a:prstGeom prst="rect">
            <a:avLst/>
          </a:prstGeom>
        </p:spPr>
        <p:txBody>
          <a:bodyPr>
            <a:noAutofit/>
          </a:bodyPr>
          <a:lstStyle>
            <a:lvl1pPr marL="0" indent="0">
              <a:spcBef>
                <a:spcPts val="1198"/>
              </a:spcBef>
              <a:buNone/>
              <a:defRPr lang="en-US" sz="2000" kern="1200" spc="0" dirty="0" smtClean="0">
                <a:gradFill>
                  <a:gsLst>
                    <a:gs pos="100000">
                      <a:schemeClr val="bg2"/>
                    </a:gs>
                    <a:gs pos="0">
                      <a:schemeClr val="bg2"/>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Tree>
    <p:extLst>
      <p:ext uri="{BB962C8B-B14F-4D97-AF65-F5344CB8AC3E}">
        <p14:creationId xmlns:p14="http://schemas.microsoft.com/office/powerpoint/2010/main" val="20316209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2"/>
            <a:ext cx="5434948" cy="1178443"/>
          </a:xfrm>
          <a:prstGeom prst="rect">
            <a:avLst/>
          </a:prstGeom>
        </p:spPr>
        <p:txBody>
          <a:bodyPr>
            <a:noAutofit/>
          </a:bodyPr>
          <a:lstStyle>
            <a:lvl1pPr marL="0" indent="0">
              <a:buNone/>
              <a:defRPr sz="4000" b="0" cap="none" baseline="0">
                <a:gradFill>
                  <a:gsLst>
                    <a:gs pos="100000">
                      <a:schemeClr val="bg1"/>
                    </a:gs>
                    <a:gs pos="0">
                      <a:schemeClr val="bg1"/>
                    </a:gs>
                  </a:gsLst>
                  <a:lin ang="5400000" scaled="0"/>
                </a:gradFill>
                <a:latin typeface="+mj-lt"/>
              </a:defRPr>
            </a:lvl1pPr>
            <a:lvl2pPr marL="608599" indent="0">
              <a:buNone/>
              <a:defRPr sz="2700" b="1"/>
            </a:lvl2pPr>
            <a:lvl3pPr marL="1217199" indent="0">
              <a:buNone/>
              <a:defRPr sz="2400" b="1"/>
            </a:lvl3pPr>
            <a:lvl4pPr marL="1825798" indent="0">
              <a:buNone/>
              <a:defRPr sz="2100" b="1"/>
            </a:lvl4pPr>
            <a:lvl5pPr marL="2434397" indent="0">
              <a:buNone/>
              <a:defRPr sz="2100" b="1"/>
            </a:lvl5pPr>
            <a:lvl6pPr marL="3042997" indent="0">
              <a:buNone/>
              <a:defRPr sz="2100" b="1"/>
            </a:lvl6pPr>
            <a:lvl7pPr marL="3651596" indent="0">
              <a:buNone/>
              <a:defRPr sz="2100" b="1"/>
            </a:lvl7pPr>
            <a:lvl8pPr marL="4260194" indent="0">
              <a:buNone/>
              <a:defRPr sz="2100" b="1"/>
            </a:lvl8pPr>
            <a:lvl9pPr marL="4868795" indent="0">
              <a:buNone/>
              <a:defRPr sz="2100" b="1"/>
            </a:lvl9pPr>
          </a:lstStyle>
          <a:p>
            <a:pPr lvl="0"/>
            <a:r>
              <a:rPr lang="en-US" dirty="0"/>
              <a:t>Click to edit Master text styles.</a:t>
            </a:r>
          </a:p>
        </p:txBody>
      </p:sp>
      <p:sp>
        <p:nvSpPr>
          <p:cNvPr id="9" name="Content Placeholder 5"/>
          <p:cNvSpPr>
            <a:spLocks noGrp="1"/>
          </p:cNvSpPr>
          <p:nvPr>
            <p:ph sz="quarter" idx="13"/>
          </p:nvPr>
        </p:nvSpPr>
        <p:spPr>
          <a:xfrm>
            <a:off x="6219712" y="2734987"/>
            <a:ext cx="5445583" cy="609399"/>
          </a:xfrm>
          <a:prstGeom prst="rect">
            <a:avLst/>
          </a:prstGeom>
        </p:spPr>
        <p:txBody>
          <a:bodyPr>
            <a:noAutofit/>
          </a:bodyPr>
          <a:lstStyle>
            <a:lvl1pPr marL="0" indent="0">
              <a:spcBef>
                <a:spcPts val="1198"/>
              </a:spcBef>
              <a:buFont typeface="Arial" pitchFamily="34" charset="0"/>
              <a:buNone/>
              <a:defRPr lang="en-US" sz="2000" kern="1200" spc="0" dirty="0" smtClean="0">
                <a:gradFill>
                  <a:gsLst>
                    <a:gs pos="100000">
                      <a:schemeClr val="bg1"/>
                    </a:gs>
                    <a:gs pos="0">
                      <a:schemeClr val="bg1"/>
                    </a:gs>
                  </a:gsLst>
                  <a:lin ang="5400000" scaled="0"/>
                </a:gradFill>
                <a:latin typeface="+mn-lt"/>
                <a:ea typeface="+mn-ea"/>
                <a:cs typeface="Segoe UI" pitchFamily="34" charset="0"/>
              </a:defRPr>
            </a:lvl1pPr>
            <a:lvl2pPr marL="912898" indent="-380374">
              <a:defRPr lang="en-US" sz="2100" kern="1200" dirty="0" smtClean="0">
                <a:solidFill>
                  <a:schemeClr val="bg2">
                    <a:lumMod val="50000"/>
                  </a:schemeClr>
                </a:solidFill>
                <a:latin typeface="+mn-lt"/>
                <a:ea typeface="+mn-ea"/>
                <a:cs typeface="Arial" pitchFamily="34" charset="0"/>
              </a:defRPr>
            </a:lvl2pPr>
            <a:lvl3pPr marL="912898" indent="-228225">
              <a:defRPr lang="en-US" sz="1900" kern="1200" dirty="0" smtClean="0">
                <a:solidFill>
                  <a:schemeClr val="bg2">
                    <a:lumMod val="50000"/>
                  </a:schemeClr>
                </a:solidFill>
                <a:latin typeface="+mn-lt"/>
                <a:ea typeface="+mn-ea"/>
                <a:cs typeface="Arial" pitchFamily="34" charset="0"/>
              </a:defRPr>
            </a:lvl3pPr>
            <a:lvl4pPr marL="1217199" indent="-228225">
              <a:defRPr lang="en-US" sz="1600" kern="1200" dirty="0" smtClean="0">
                <a:solidFill>
                  <a:schemeClr val="bg2">
                    <a:lumMod val="50000"/>
                  </a:schemeClr>
                </a:solidFill>
                <a:latin typeface="+mn-lt"/>
                <a:ea typeface="+mn-ea"/>
                <a:cs typeface="Arial" pitchFamily="34" charset="0"/>
              </a:defRPr>
            </a:lvl4pPr>
            <a:lvl5pPr marL="1445424" indent="-228225">
              <a:defRPr lang="en-US" sz="1600" kern="1200" dirty="0">
                <a:solidFill>
                  <a:schemeClr val="bg2">
                    <a:lumMod val="50000"/>
                  </a:schemeClr>
                </a:solidFill>
                <a:latin typeface="+mn-lt"/>
                <a:ea typeface="+mn-ea"/>
                <a:cs typeface="Arial" pitchFamily="34" charset="0"/>
              </a:defRPr>
            </a:lvl5pPr>
            <a:lvl6pPr>
              <a:defRPr sz="2100"/>
            </a:lvl6pPr>
            <a:lvl7pPr>
              <a:defRPr sz="2100"/>
            </a:lvl7pPr>
            <a:lvl8pPr>
              <a:defRPr sz="2100"/>
            </a:lvl8pPr>
            <a:lvl9pPr>
              <a:defRPr sz="2100"/>
            </a:lvl9pPr>
          </a:lstStyle>
          <a:p>
            <a:pPr lvl="0"/>
            <a:r>
              <a:rPr lang="en-US"/>
              <a:t>Click to edit Master text styles</a:t>
            </a:r>
          </a:p>
        </p:txBody>
      </p:sp>
      <p:sp>
        <p:nvSpPr>
          <p:cNvPr id="4" name="Picture Placeholder 3"/>
          <p:cNvSpPr>
            <a:spLocks noGrp="1"/>
          </p:cNvSpPr>
          <p:nvPr>
            <p:ph type="pic" sz="quarter" idx="14" hasCustomPrompt="1"/>
          </p:nvPr>
        </p:nvSpPr>
        <p:spPr>
          <a:xfrm>
            <a:off x="1" y="0"/>
            <a:ext cx="5981669" cy="6858000"/>
          </a:xfrm>
        </p:spPr>
        <p:txBody>
          <a:bodyPr lIns="182611"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38052374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230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4" cy="2863073"/>
          </a:xfrm>
          <a:prstGeom prst="rect">
            <a:avLst/>
          </a:prstGeom>
        </p:spPr>
        <p:txBody>
          <a:bodyPr>
            <a:normAutofit/>
          </a:bodyPr>
          <a:lstStyle>
            <a:lvl1pPr marL="0" indent="0">
              <a:lnSpc>
                <a:spcPct val="90000"/>
              </a:lnSpc>
              <a:buNone/>
              <a:defRPr sz="64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dirty="0"/>
              <a:t>“Click to edit Master text styles”</a:t>
            </a:r>
          </a:p>
        </p:txBody>
      </p:sp>
      <p:sp>
        <p:nvSpPr>
          <p:cNvPr id="10"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
        <p:nvSpPr>
          <p:cNvPr id="11" name="Content Placeholder 4"/>
          <p:cNvSpPr>
            <a:spLocks noGrp="1"/>
          </p:cNvSpPr>
          <p:nvPr>
            <p:ph sz="quarter" idx="13"/>
          </p:nvPr>
        </p:nvSpPr>
        <p:spPr>
          <a:xfrm>
            <a:off x="520836" y="4343402"/>
            <a:ext cx="11155094" cy="470747"/>
          </a:xfrm>
          <a:prstGeom prst="rect">
            <a:avLst/>
          </a:prstGeom>
        </p:spPr>
        <p:txBody>
          <a:bodyPr>
            <a:normAutofit/>
          </a:bodyPr>
          <a:lstStyle>
            <a:lvl1pPr marL="0" indent="0">
              <a:lnSpc>
                <a:spcPct val="90000"/>
              </a:lnSpc>
              <a:buNone/>
              <a:defRPr sz="3600">
                <a:gradFill>
                  <a:gsLst>
                    <a:gs pos="100000">
                      <a:schemeClr val="bg1"/>
                    </a:gs>
                    <a:gs pos="0">
                      <a:schemeClr val="bg1"/>
                    </a:gs>
                  </a:gsLst>
                  <a:lin ang="5400000" scaled="0"/>
                </a:gradFill>
                <a:latin typeface="+mj-lt"/>
              </a:defRPr>
            </a:lvl1pPr>
            <a:lvl2pPr>
              <a:defRPr sz="6400">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1568862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20836" y="6399557"/>
            <a:ext cx="560832" cy="219456"/>
          </a:xfrm>
          <a:prstGeom prst="rect">
            <a:avLst/>
          </a:prstGeom>
        </p:spPr>
        <p:txBody>
          <a:bodyPr lIns="121720" tIns="60860" rIns="121720" bIns="60860" anchor="ctr"/>
          <a:lstStyle>
            <a:lvl1pPr algn="l">
              <a:defRPr sz="1600">
                <a:gradFill>
                  <a:gsLst>
                    <a:gs pos="100000">
                      <a:schemeClr val="bg2"/>
                    </a:gs>
                    <a:gs pos="0">
                      <a:schemeClr val="bg2"/>
                    </a:gs>
                  </a:gsLst>
                  <a:lin ang="5400000" scaled="0"/>
                </a:gradFill>
              </a:defRPr>
            </a:lvl1pPr>
          </a:lstStyle>
          <a:p>
            <a:pPr defTabSz="913022"/>
            <a:fld id="{727B4C2D-45E2-4621-8491-2995EB46A674}" type="slidenum">
              <a:rPr lang="en-US" smtClean="0">
                <a:gradFill>
                  <a:gsLst>
                    <a:gs pos="100000">
                      <a:srgbClr val="797A7D"/>
                    </a:gs>
                    <a:gs pos="0">
                      <a:srgbClr val="797A7D"/>
                    </a:gs>
                  </a:gsLst>
                  <a:lin ang="5400000" scaled="0"/>
                </a:gradFill>
              </a:rPr>
              <a:pPr defTabSz="913022"/>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28374161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93679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250">
                      <a:schemeClr val="tx2"/>
                    </a:gs>
                    <a:gs pos="100000">
                      <a:schemeClr val="tx2"/>
                    </a:gs>
                  </a:gsLst>
                  <a:lin ang="5400000" scaled="0"/>
                </a:gradFill>
              </a:defRPr>
            </a:lvl1pPr>
          </a:lstStyle>
          <a:p>
            <a:r>
              <a:rPr lang="en-US" dirty="0"/>
              <a:t>Slide for Developer Code</a:t>
            </a:r>
          </a:p>
        </p:txBody>
      </p:sp>
      <p:sp>
        <p:nvSpPr>
          <p:cNvPr id="3" name="Rectangle 2"/>
          <p:cNvSpPr/>
          <p:nvPr userDrawn="1"/>
        </p:nvSpPr>
        <p:spPr bwMode="hidden">
          <a:xfrm>
            <a:off x="0" y="1155941"/>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4" tIns="45654" rIns="45654" bIns="45654" numCol="1" spcCol="0" rtlCol="0" fromWordArt="0" anchor="ctr" anchorCtr="0" forceAA="0" compatLnSpc="1">
            <a:prstTxWarp prst="textNoShape">
              <a:avLst/>
            </a:prstTxWarp>
            <a:noAutofit/>
          </a:bodyPr>
          <a:lstStyle/>
          <a:p>
            <a:pPr algn="ctr" defTabSz="912759" fontAlgn="base">
              <a:spcBef>
                <a:spcPct val="0"/>
              </a:spcBef>
              <a:spcAft>
                <a:spcPct val="0"/>
              </a:spcAft>
            </a:pPr>
            <a:endParaRPr lang="en-US" sz="19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1"/>
            <a:ext cx="11155094" cy="1988237"/>
          </a:xfrm>
        </p:spPr>
        <p:txBody>
          <a:bodyPr/>
          <a:lstStyle>
            <a:lvl1pPr marL="0" indent="0">
              <a:lnSpc>
                <a:spcPct val="95000"/>
              </a:lnSpc>
              <a:buNone/>
              <a:defRPr sz="3200">
                <a:gradFill>
                  <a:gsLst>
                    <a:gs pos="1250">
                      <a:srgbClr val="000000"/>
                    </a:gs>
                    <a:gs pos="100000">
                      <a:srgbClr val="000000"/>
                    </a:gs>
                  </a:gsLst>
                  <a:lin ang="5400000" scaled="0"/>
                </a:gradFill>
                <a:latin typeface="Consolas" pitchFamily="49" charset="0"/>
                <a:cs typeface="Consolas" pitchFamily="49" charset="0"/>
              </a:defRPr>
            </a:lvl1pPr>
            <a:lvl2pPr marL="33922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57224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79734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1028777"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063908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4268032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1"/>
            <a:ext cx="11155094"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3974832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92622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ontent Page (Blue_Empty)">
    <p:spTree>
      <p:nvGrpSpPr>
        <p:cNvPr id="1" name=""/>
        <p:cNvGrpSpPr/>
        <p:nvPr/>
      </p:nvGrpSpPr>
      <p:grpSpPr>
        <a:xfrm>
          <a:off x="0" y="0"/>
          <a:ext cx="0" cy="0"/>
          <a:chOff x="0" y="0"/>
          <a:chExt cx="0" cy="0"/>
        </a:xfrm>
      </p:grpSpPr>
      <p:pic>
        <p:nvPicPr>
          <p:cNvPr id="3" name="Picture 2"/>
          <p:cNvPicPr>
            <a:picLocks/>
          </p:cNvPicPr>
          <p:nvPr/>
        </p:nvPicPr>
        <p:blipFill>
          <a:blip r:embed="rId2" cstate="email">
            <a:extLst>
              <a:ext uri="{28A0092B-C50C-407E-A947-70E740481C1C}">
                <a14:useLocalDpi xmlns:a14="http://schemas.microsoft.com/office/drawing/2010/main"/>
              </a:ext>
            </a:extLst>
          </a:blip>
          <a:stretch>
            <a:fillRect/>
          </a:stretch>
        </p:blipFill>
        <p:spPr>
          <a:xfrm>
            <a:off x="-125" y="859"/>
            <a:ext cx="12192127" cy="6856285"/>
          </a:xfrm>
          <a:prstGeom prst="rect">
            <a:avLst/>
          </a:prstGeom>
        </p:spPr>
      </p:pic>
      <p:sp>
        <p:nvSpPr>
          <p:cNvPr id="14" name="TextBox 13"/>
          <p:cNvSpPr txBox="1"/>
          <p:nvPr/>
        </p:nvSpPr>
        <p:spPr>
          <a:xfrm>
            <a:off x="5787660" y="6488702"/>
            <a:ext cx="616812" cy="246221"/>
          </a:xfrm>
          <a:prstGeom prst="rect">
            <a:avLst/>
          </a:prstGeom>
          <a:noFill/>
        </p:spPr>
        <p:txBody>
          <a:bodyPr wrap="square" rtlCol="0">
            <a:spAutoFit/>
          </a:bodyPr>
          <a:lstStyle/>
          <a:p>
            <a:pPr algn="ctr"/>
            <a:fld id="{0462CC3E-48DD-4274-8616-D549FD7B2C15}" type="slidenum">
              <a:rPr lang="en-US" sz="1000" smtClean="0">
                <a:solidFill>
                  <a:srgbClr val="A4D7F4"/>
                </a:solidFill>
                <a:ea typeface="Verdana" pitchFamily="34" charset="0"/>
                <a:cs typeface="Verdana" pitchFamily="34" charset="0"/>
              </a:rPr>
              <a:pPr algn="ctr"/>
              <a:t>‹#›</a:t>
            </a:fld>
            <a:endParaRPr lang="en-US" sz="1000" dirty="0">
              <a:solidFill>
                <a:srgbClr val="A4D7F4"/>
              </a:solidFill>
              <a:ea typeface="Verdana" pitchFamily="34" charset="0"/>
              <a:cs typeface="Verdana" pitchFamily="34" charset="0"/>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6" name="TextBox 15"/>
          <p:cNvSpPr txBox="1"/>
          <p:nvPr/>
        </p:nvSpPr>
        <p:spPr>
          <a:xfrm>
            <a:off x="9781902" y="133321"/>
            <a:ext cx="2003150" cy="230832"/>
          </a:xfrm>
          <a:prstGeom prst="rect">
            <a:avLst/>
          </a:prstGeom>
          <a:noFill/>
        </p:spPr>
        <p:txBody>
          <a:bodyPr wrap="square" rtlCol="0">
            <a:spAutoFit/>
          </a:bodyPr>
          <a:lstStyle/>
          <a:p>
            <a:pPr algn="r"/>
            <a:r>
              <a:rPr lang="en-US" sz="900" dirty="0">
                <a:solidFill>
                  <a:schemeClr val="bg1"/>
                </a:solidFill>
                <a:latin typeface="Segoe UI" pitchFamily="34" charset="0"/>
                <a:ea typeface="Segoe UI" pitchFamily="34" charset="0"/>
                <a:cs typeface="Segoe UI" pitchFamily="34" charset="0"/>
              </a:rPr>
              <a:t>Microsoft Confidential</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22543" y="6506790"/>
            <a:ext cx="1828800" cy="228133"/>
          </a:xfrm>
          <a:prstGeom prst="rect">
            <a:avLst/>
          </a:prstGeom>
        </p:spPr>
      </p:pic>
      <p:sp>
        <p:nvSpPr>
          <p:cNvPr id="18" name="Title 1"/>
          <p:cNvSpPr>
            <a:spLocks noGrp="1"/>
          </p:cNvSpPr>
          <p:nvPr>
            <p:ph type="title" hasCustomPrompt="1"/>
          </p:nvPr>
        </p:nvSpPr>
        <p:spPr>
          <a:xfrm>
            <a:off x="519249" y="360403"/>
            <a:ext cx="11151917" cy="509171"/>
          </a:xfrm>
        </p:spPr>
        <p:txBody>
          <a:bodyPr anchor="t"/>
          <a:lstStyle>
            <a:lvl1pPr>
              <a:defRPr sz="3200" b="0">
                <a:solidFill>
                  <a:schemeClr val="bg1"/>
                </a:solidFill>
                <a:latin typeface="Segoe UI Light" pitchFamily="34" charset="0"/>
              </a:defRPr>
            </a:lvl1pPr>
          </a:lstStyle>
          <a:p>
            <a:r>
              <a:rPr lang="en-US" dirty="0"/>
              <a:t>Click to edit Master title style </a:t>
            </a:r>
          </a:p>
        </p:txBody>
      </p:sp>
      <p:sp>
        <p:nvSpPr>
          <p:cNvPr id="19" name="Text Placeholder 2"/>
          <p:cNvSpPr>
            <a:spLocks noGrp="1"/>
          </p:cNvSpPr>
          <p:nvPr>
            <p:ph type="body" idx="14"/>
          </p:nvPr>
        </p:nvSpPr>
        <p:spPr>
          <a:xfrm>
            <a:off x="519568" y="869575"/>
            <a:ext cx="11132862" cy="276999"/>
          </a:xfrm>
        </p:spPr>
        <p:txBody>
          <a:bodyPr anchor="b"/>
          <a:lstStyle>
            <a:lvl1pPr marL="0" indent="0">
              <a:buNone/>
              <a:tabLst>
                <a:tab pos="628650" algn="l"/>
              </a:tabLst>
              <a:defRPr sz="1800" b="0">
                <a:solidFill>
                  <a:srgbClr val="A4D7F4"/>
                </a:solidFill>
                <a:latin typeface="Segoe UI Light" pitchFamily="34" charset="0"/>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114435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les Right">
    <p:bg>
      <p:bgPr>
        <a:solidFill>
          <a:schemeClr val="tx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519250" y="228603"/>
            <a:ext cx="11151917" cy="1330803"/>
          </a:xfrm>
          <a:prstGeom prst="rect">
            <a:avLst/>
          </a:prstGeom>
        </p:spPr>
        <p:txBody>
          <a:bodyPr vert="horz" wrap="square" lIns="0" tIns="0" rIns="0" bIns="0" rtlCol="0" anchor="t">
            <a:spAutoFit/>
          </a:bodyPr>
          <a:lstStyle>
            <a:lvl1pPr>
              <a:defRPr sz="4800" baseline="0">
                <a:solidFill>
                  <a:schemeClr val="bg1">
                    <a:lumMod val="50000"/>
                    <a:lumOff val="50000"/>
                  </a:schemeClr>
                </a:solidFill>
              </a:defRPr>
            </a:lvl1pPr>
          </a:lstStyle>
          <a:p>
            <a:r>
              <a:rPr lang="en-US" dirty="0"/>
              <a:t>Click to edit Master title style</a:t>
            </a:r>
            <a:br>
              <a:rPr lang="en-US" dirty="0"/>
            </a:br>
            <a:endParaRPr lang="en-US" dirty="0"/>
          </a:p>
        </p:txBody>
      </p:sp>
      <p:sp>
        <p:nvSpPr>
          <p:cNvPr id="4" name="Text Placeholder 3"/>
          <p:cNvSpPr>
            <a:spLocks noGrp="1"/>
          </p:cNvSpPr>
          <p:nvPr>
            <p:ph type="body" sz="quarter" idx="10" hasCustomPrompt="1"/>
          </p:nvPr>
        </p:nvSpPr>
        <p:spPr>
          <a:xfrm>
            <a:off x="531958" y="788839"/>
            <a:ext cx="11173215" cy="393808"/>
          </a:xfrm>
        </p:spPr>
        <p:txBody>
          <a:bodyPr/>
          <a:lstStyle>
            <a:lvl1pPr marL="0" indent="0">
              <a:buNone/>
              <a:defRPr sz="2800">
                <a:solidFill>
                  <a:schemeClr val="accent1"/>
                </a:solidFill>
                <a:latin typeface="+mj-lt"/>
              </a:defRPr>
            </a:lvl1pPr>
          </a:lstStyle>
          <a:p>
            <a:pPr lvl="0"/>
            <a:r>
              <a:rPr lang="en-US" dirty="0"/>
              <a:t>Subhead goes here</a:t>
            </a:r>
          </a:p>
        </p:txBody>
      </p:sp>
      <p:sp>
        <p:nvSpPr>
          <p:cNvPr id="13" name="Text Placeholder 12"/>
          <p:cNvSpPr>
            <a:spLocks noGrp="1"/>
          </p:cNvSpPr>
          <p:nvPr>
            <p:ph type="body" sz="quarter" idx="12"/>
          </p:nvPr>
        </p:nvSpPr>
        <p:spPr>
          <a:xfrm>
            <a:off x="520705" y="1677992"/>
            <a:ext cx="5518151" cy="1854371"/>
          </a:xfrm>
        </p:spPr>
        <p:txBody>
          <a:bodyPr/>
          <a:lstStyle>
            <a:lvl1pPr marL="0" indent="0">
              <a:buNone/>
              <a:defRPr sz="2800">
                <a:solidFill>
                  <a:schemeClr val="accent1"/>
                </a:solidFill>
                <a:latin typeface="+mj-lt"/>
              </a:defRPr>
            </a:lvl1pPr>
            <a:lvl2pPr>
              <a:defRPr sz="2133">
                <a:solidFill>
                  <a:schemeClr val="bg1">
                    <a:lumMod val="65000"/>
                    <a:lumOff val="35000"/>
                  </a:schemeClr>
                </a:solidFill>
              </a:defRPr>
            </a:lvl2pPr>
            <a:lvl3pPr>
              <a:defRPr sz="2133">
                <a:solidFill>
                  <a:schemeClr val="bg1">
                    <a:lumMod val="65000"/>
                    <a:lumOff val="35000"/>
                  </a:schemeClr>
                </a:solidFill>
              </a:defRPr>
            </a:lvl3pPr>
            <a:lvl4pPr>
              <a:defRPr sz="2133">
                <a:solidFill>
                  <a:schemeClr val="bg1">
                    <a:lumMod val="65000"/>
                    <a:lumOff val="35000"/>
                  </a:schemeClr>
                </a:solidFill>
              </a:defRPr>
            </a:lvl4pPr>
            <a:lvl5pPr>
              <a:defRPr sz="2133">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285996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98823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320943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divider with color bg">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chemeClr val="accent1">
              <a:alpha val="90000"/>
            </a:schemeClr>
          </a:solidFill>
        </p:spPr>
        <p:txBody>
          <a:bodyPr>
            <a:normAutofit/>
          </a:bodyPr>
          <a:lstStyle>
            <a:lvl1pPr>
              <a:lnSpc>
                <a:spcPct val="100000"/>
              </a:lnSpc>
              <a:defRPr sz="4000">
                <a:latin typeface="Segoe UI Light" pitchFamily="34" charset="0"/>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tx1"/>
                </a:solidFill>
              </a:defRPr>
            </a:lvl1pPr>
          </a:lstStyle>
          <a:p>
            <a:fld id="{EA7FCA74-5C69-784C-88D8-83EE75392F8C}" type="datetime1">
              <a:rPr lang="en-US" smtClean="0"/>
              <a:pPr/>
              <a:t>07-Apr-18</a:t>
            </a:fld>
            <a:endParaRPr lang="en-US" dirty="0"/>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chemeClr val="tx1"/>
                </a:solidFill>
              </a:defRPr>
            </a:lvl1pPr>
          </a:lstStyle>
          <a:p>
            <a:fld id="{74A398B2-5A34-1A4A-811E-F4027282568C}" type="slidenum">
              <a:rPr lang="en-US" smtClean="0"/>
              <a:pPr/>
              <a:t>‹#›</a:t>
            </a:fld>
            <a:endParaRPr lang="en-US" dirty="0"/>
          </a:p>
        </p:txBody>
      </p:sp>
    </p:spTree>
    <p:extLst>
      <p:ext uri="{BB962C8B-B14F-4D97-AF65-F5344CB8AC3E}">
        <p14:creationId xmlns:p14="http://schemas.microsoft.com/office/powerpoint/2010/main" val="4600111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rIns="91440">
            <a:normAutofit/>
          </a:bodyPr>
          <a:lstStyle>
            <a:lvl1pPr>
              <a:defRPr sz="32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bg1">
                    <a:lumMod val="75000"/>
                    <a:lumOff val="25000"/>
                  </a:schemeClr>
                </a:solidFill>
                <a:latin typeface="+mn-lt"/>
              </a:defRPr>
            </a:lvl1pPr>
          </a:lstStyle>
          <a:p>
            <a:fld id="{17060D3C-4028-8F45-B941-6DAA70ECC4AB}" type="datetime1">
              <a:rPr lang="en-US" smtClean="0">
                <a:solidFill>
                  <a:srgbClr val="000000">
                    <a:lumMod val="75000"/>
                    <a:lumOff val="25000"/>
                  </a:srgbClr>
                </a:solidFill>
              </a:rPr>
              <a:pPr/>
              <a:t>07-Apr-18</a:t>
            </a:fld>
            <a:endParaRPr lang="en-US" dirty="0">
              <a:solidFill>
                <a:srgbClr val="000000">
                  <a:lumMod val="75000"/>
                  <a:lumOff val="25000"/>
                </a:srgbClr>
              </a:solidFill>
            </a:endParaRPr>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solidFill>
                  <a:srgbClr val="000000">
                    <a:lumMod val="75000"/>
                    <a:lumOff val="25000"/>
                  </a:srgbClr>
                </a:solidFill>
              </a:rPr>
              <a:pPr/>
              <a:t>‹#›</a:t>
            </a:fld>
            <a:endParaRPr lang="en-US" dirty="0">
              <a:solidFill>
                <a:srgbClr val="000000">
                  <a:lumMod val="75000"/>
                  <a:lumOff val="25000"/>
                </a:srgbClr>
              </a:solidFill>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400"/>
              </a:spcBef>
              <a:buFontTx/>
              <a:buNone/>
              <a:defRPr sz="4267"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872832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Punchy Slide Purp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8091563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Title Slide light right aligned">
    <p:bg>
      <p:bgPr>
        <a:solidFill>
          <a:schemeClr val="bg2"/>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1"/>
            <a:ext cx="6096000" cy="461665"/>
          </a:xfrm>
          <a:prstGeom prst="rect">
            <a:avLst/>
          </a:prstGeom>
          <a:noFill/>
        </p:spPr>
        <p:txBody>
          <a:bodyPr wrap="square" rtlCol="0">
            <a:spAutoFit/>
          </a:bodyPr>
          <a:lstStyle/>
          <a:p>
            <a:endParaRPr lang="en-US" sz="2400" dirty="0">
              <a:solidFill>
                <a:prstClr val="white"/>
              </a:solidFill>
            </a:endParaRPr>
          </a:p>
        </p:txBody>
      </p:sp>
      <p:sp>
        <p:nvSpPr>
          <p:cNvPr id="16" name="Text Placeholder 9"/>
          <p:cNvSpPr>
            <a:spLocks noGrp="1"/>
          </p:cNvSpPr>
          <p:nvPr>
            <p:ph type="body" sz="quarter" idx="13"/>
          </p:nvPr>
        </p:nvSpPr>
        <p:spPr>
          <a:xfrm>
            <a:off x="0" y="1143000"/>
            <a:ext cx="6096000" cy="2286000"/>
          </a:xfrm>
          <a:solidFill>
            <a:schemeClr val="accent1"/>
          </a:solidFill>
        </p:spPr>
        <p:txBody>
          <a:bodyPr>
            <a:noAutofit/>
          </a:bodyPr>
          <a:lstStyle>
            <a:lvl1pPr>
              <a:lnSpc>
                <a:spcPct val="100000"/>
              </a:lnSpc>
              <a:defRPr sz="4267">
                <a:latin typeface="Segoe UI Light" pitchFamily="34" charset="0"/>
              </a:defRPr>
            </a:lvl1pPr>
            <a:lvl2pPr>
              <a:defRPr sz="4000">
                <a:latin typeface="+mn-lt"/>
              </a:defRPr>
            </a:lvl2pPr>
            <a:lvl3pPr>
              <a:defRPr sz="4000">
                <a:latin typeface="+mn-lt"/>
              </a:defRPr>
            </a:lvl3pPr>
            <a:lvl4pPr>
              <a:defRPr sz="4000">
                <a:latin typeface="+mn-lt"/>
              </a:defRPr>
            </a:lvl4pPr>
            <a:lvl5pPr>
              <a:defRPr sz="4000">
                <a:latin typeface="+mn-lt"/>
              </a:defRPr>
            </a:lvl5pPr>
          </a:lstStyle>
          <a:p>
            <a:pPr lvl="0"/>
            <a:r>
              <a:rPr lang="en-US" dirty="0"/>
              <a:t>Click to edit Master text styles</a:t>
            </a:r>
          </a:p>
        </p:txBody>
      </p:sp>
    </p:spTree>
    <p:extLst>
      <p:ext uri="{BB962C8B-B14F-4D97-AF65-F5344CB8AC3E}">
        <p14:creationId xmlns:p14="http://schemas.microsoft.com/office/powerpoint/2010/main" val="2047936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ext content, larg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tx1"/>
                </a:solidFill>
                <a:latin typeface="+mn-lt"/>
              </a:defRPr>
            </a:lvl1pPr>
          </a:lstStyle>
          <a:p>
            <a:fld id="{6CAB5F3F-0C09-2446-88B7-457681E8ABF6}" type="datetime1">
              <a:rPr lang="en-US" smtClean="0"/>
              <a:pPr/>
              <a:t>07-Apr-18</a:t>
            </a:fld>
            <a:endParaRPr lang="en-US"/>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lstStyle>
            <a:lvl1pPr marL="0" indent="0">
              <a:spcBef>
                <a:spcPts val="400"/>
              </a:spcBef>
              <a:buFontTx/>
              <a:buNone/>
              <a:defRPr sz="4000" baseline="0">
                <a:solidFill>
                  <a:schemeClr val="tx1"/>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207701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ivider Slide Purp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25372914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ext content, large,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7"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rgbClr val="3F3F3F"/>
                </a:solidFill>
                <a:latin typeface="+mn-lt"/>
              </a:defRPr>
            </a:lvl1pPr>
          </a:lstStyle>
          <a:p>
            <a:fld id="{02114048-32B6-E540-A599-DA4A5454CD83}" type="datetime1">
              <a:rPr lang="en-US" smtClean="0"/>
              <a:pPr/>
              <a:t>07-Apr-18</a:t>
            </a:fld>
            <a:endParaRPr lang="en-US"/>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4876800"/>
          </a:xfrm>
          <a:prstGeom prst="rect">
            <a:avLst/>
          </a:prstGeom>
        </p:spPr>
        <p:txBody>
          <a:bodyPr vert="horz" lIns="182880" tIns="137160">
            <a:normAutofit/>
          </a:bodyPr>
          <a:lstStyle>
            <a:lvl1pPr marL="0" indent="0">
              <a:spcBef>
                <a:spcPts val="400"/>
              </a:spcBef>
              <a:buFontTx/>
              <a:buNone/>
              <a:defRPr sz="4000"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1265616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Content 1">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0" y="1219200"/>
            <a:ext cx="2438400" cy="2438400"/>
          </a:xfrm>
          <a:prstGeom prst="rect">
            <a:avLst/>
          </a:prstGeom>
          <a:solidFill>
            <a:srgbClr val="0A5BBA">
              <a:alpha val="89804"/>
            </a:srgbClr>
          </a:solidFill>
        </p:spPr>
        <p:txBody>
          <a:bodyPr lIns="182880" tIns="91440" rIns="91440" bIns="91440">
            <a:normAutofit/>
          </a:bodyPr>
          <a:lstStyle>
            <a:lvl1pPr>
              <a:defRPr sz="2667" baseline="0">
                <a:solidFill>
                  <a:schemeClr val="bg1"/>
                </a:solidFill>
                <a:latin typeface="+mn-lt"/>
              </a:defRPr>
            </a:lvl1pPr>
          </a:lstStyle>
          <a:p>
            <a:pPr lvl="0"/>
            <a:endParaRPr lang="en-US" dirty="0"/>
          </a:p>
        </p:txBody>
      </p:sp>
      <p:sp>
        <p:nvSpPr>
          <p:cNvPr id="4" name="Slide Number Placeholder 2"/>
          <p:cNvSpPr>
            <a:spLocks noGrp="1"/>
          </p:cNvSpPr>
          <p:nvPr>
            <p:ph type="sldNum" sz="quarter" idx="11"/>
          </p:nvPr>
        </p:nvSpPr>
        <p:spPr>
          <a:xfrm>
            <a:off x="9042400" y="6356351"/>
            <a:ext cx="2844800" cy="365125"/>
          </a:xfrm>
          <a:prstGeom prst="rect">
            <a:avLst/>
          </a:prstGeom>
        </p:spPr>
        <p:txBody>
          <a:bodyPr/>
          <a:lstStyle>
            <a:lvl1pPr>
              <a:defRPr sz="1067">
                <a:solidFill>
                  <a:schemeClr val="tx1"/>
                </a:solidFill>
              </a:defRPr>
            </a:lvl1pPr>
          </a:lstStyle>
          <a:p>
            <a:fld id="{74A398B2-5A34-1A4A-811E-F4027282568C}" type="slidenum">
              <a:rPr lang="en-US" smtClean="0"/>
              <a:pPr/>
              <a:t>‹#›</a:t>
            </a:fld>
            <a:endParaRPr lang="en-US" dirty="0"/>
          </a:p>
        </p:txBody>
      </p:sp>
      <p:sp>
        <p:nvSpPr>
          <p:cNvPr id="5" name="Content Placeholder 2"/>
          <p:cNvSpPr>
            <a:spLocks noGrp="1"/>
          </p:cNvSpPr>
          <p:nvPr>
            <p:ph idx="1"/>
          </p:nvPr>
        </p:nvSpPr>
        <p:spPr>
          <a:xfrm>
            <a:off x="2438400" y="1219200"/>
            <a:ext cx="9144000" cy="4876800"/>
          </a:xfrm>
          <a:noFill/>
        </p:spPr>
        <p:txBody>
          <a:bodyPr lIns="182880" tIns="91440" rIns="91440" bIns="91440">
            <a:normAutofit/>
          </a:bodyPr>
          <a:lstStyle>
            <a:lvl1pPr marL="304792" indent="-304792">
              <a:lnSpc>
                <a:spcPct val="100000"/>
              </a:lnSpc>
              <a:buFont typeface="Arial" pitchFamily="34" charset="0"/>
              <a:buChar char="•"/>
              <a:defRPr/>
            </a:lvl1pPr>
            <a:lvl2pPr marL="609585" indent="-300559">
              <a:lnSpc>
                <a:spcPct val="100000"/>
              </a:lnSpc>
              <a:buFont typeface="Arial" pitchFamily="34" charset="0"/>
              <a:buChar char="•"/>
              <a:defRPr/>
            </a:lvl2pPr>
            <a:lvl3pPr marL="914377" indent="-304792">
              <a:lnSpc>
                <a:spcPct val="100000"/>
              </a:lnSpc>
              <a:buFont typeface="Arial" pitchFamily="34" charset="0"/>
              <a:buChar char="•"/>
              <a:defRPr/>
            </a:lvl3pPr>
            <a:lvl4pPr marL="1219170" indent="-304792">
              <a:lnSpc>
                <a:spcPct val="100000"/>
              </a:lnSpc>
              <a:buFont typeface="Arial" pitchFamily="34" charset="0"/>
              <a:buChar char="•"/>
              <a:defRPr/>
            </a:lvl4pPr>
            <a:lvl5pPr marL="1523962" indent="-304792">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4046881273"/>
      </p:ext>
    </p:extLst>
  </p:cSld>
  <p:clrMapOvr>
    <a:masterClrMapping/>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6" name="TextBox 15"/>
          <p:cNvSpPr txBox="1"/>
          <p:nvPr userDrawn="1"/>
        </p:nvSpPr>
        <p:spPr>
          <a:xfrm>
            <a:off x="5787659" y="6518081"/>
            <a:ext cx="616812"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13" name="TextBox 12"/>
          <p:cNvSpPr txBox="1"/>
          <p:nvPr userDrawn="1"/>
        </p:nvSpPr>
        <p:spPr>
          <a:xfrm>
            <a:off x="9781903" y="133321"/>
            <a:ext cx="2003149" cy="230832"/>
          </a:xfrm>
          <a:prstGeom prst="rect">
            <a:avLst/>
          </a:prstGeom>
          <a:noFill/>
        </p:spPr>
        <p:txBody>
          <a:bodyPr wrap="square" rtlCol="0">
            <a:spAutoFit/>
          </a:bodyPr>
          <a:lstStyle/>
          <a:p>
            <a:pPr algn="r"/>
            <a:r>
              <a:rPr lang="en-US" sz="900" dirty="0">
                <a:solidFill>
                  <a:schemeClr val="tx1"/>
                </a:solidFill>
                <a:ea typeface="Verdana" pitchFamily="34" charset="0"/>
                <a:cs typeface="Verdana" pitchFamily="34" charset="0"/>
              </a:rPr>
              <a:t>Microsoft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15"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pic>
        <p:nvPicPr>
          <p:cNvPr id="11" name="Picture 10"/>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8069477" y="6506788"/>
            <a:ext cx="1378008" cy="280590"/>
          </a:xfrm>
          <a:prstGeom prst="rect">
            <a:avLst/>
          </a:prstGeom>
        </p:spPr>
      </p:pic>
    </p:spTree>
    <p:extLst>
      <p:ext uri="{BB962C8B-B14F-4D97-AF65-F5344CB8AC3E}">
        <p14:creationId xmlns:p14="http://schemas.microsoft.com/office/powerpoint/2010/main" val="397918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ontent Page (White)">
    <p:spTree>
      <p:nvGrpSpPr>
        <p:cNvPr id="1" name=""/>
        <p:cNvGrpSpPr/>
        <p:nvPr/>
      </p:nvGrpSpPr>
      <p:grpSpPr>
        <a:xfrm>
          <a:off x="0" y="0"/>
          <a:ext cx="0" cy="0"/>
          <a:chOff x="0" y="0"/>
          <a:chExt cx="0" cy="0"/>
        </a:xfrm>
      </p:grpSpPr>
      <p:sp>
        <p:nvSpPr>
          <p:cNvPr id="19" name="Content Placeholder 2"/>
          <p:cNvSpPr>
            <a:spLocks noGrp="1"/>
          </p:cNvSpPr>
          <p:nvPr>
            <p:ph idx="15"/>
          </p:nvPr>
        </p:nvSpPr>
        <p:spPr>
          <a:xfrm>
            <a:off x="864989" y="1463041"/>
            <a:ext cx="10566400" cy="1384995"/>
          </a:xfrm>
        </p:spPr>
        <p:txBody>
          <a:bodyPr/>
          <a:lstStyle>
            <a:lvl1pPr marL="274320" indent="-274320">
              <a:buClr>
                <a:srgbClr val="5191CD"/>
              </a:buClr>
              <a:buFontTx/>
              <a:buBlip>
                <a:blip r:embed="rId2"/>
              </a:buBlip>
              <a:defRPr sz="1400">
                <a:solidFill>
                  <a:schemeClr val="tx1"/>
                </a:solidFill>
                <a:latin typeface="+mn-lt"/>
              </a:defRPr>
            </a:lvl1pPr>
            <a:lvl2pPr marL="548640" indent="-274320">
              <a:buClr>
                <a:srgbClr val="5191CD"/>
              </a:buClr>
              <a:buSzPct val="75000"/>
              <a:buFontTx/>
              <a:buBlip>
                <a:blip r:embed="rId2"/>
              </a:buBlip>
              <a:defRPr sz="1400">
                <a:solidFill>
                  <a:schemeClr val="tx1"/>
                </a:solidFill>
                <a:latin typeface="+mn-lt"/>
              </a:defRPr>
            </a:lvl2pPr>
            <a:lvl3pPr marL="822960" indent="-274320">
              <a:buClr>
                <a:srgbClr val="5191CD"/>
              </a:buClr>
              <a:buFont typeface="Segoe" charset="0"/>
              <a:buChar char="–"/>
              <a:defRPr sz="1400">
                <a:solidFill>
                  <a:schemeClr val="tx1"/>
                </a:solidFill>
                <a:latin typeface="+mn-lt"/>
              </a:defRPr>
            </a:lvl3pPr>
            <a:lvl4pPr marL="1097280" indent="-274320">
              <a:buClr>
                <a:srgbClr val="5191CD"/>
              </a:buClr>
              <a:buFont typeface="Segoe" charset="0"/>
              <a:buChar char="–"/>
              <a:defRPr sz="1400">
                <a:solidFill>
                  <a:schemeClr val="tx1"/>
                </a:solidFill>
                <a:latin typeface="+mn-lt"/>
              </a:defRPr>
            </a:lvl4pPr>
            <a:lvl5pPr marL="1371600" indent="-274320">
              <a:buClr>
                <a:srgbClr val="5191CD"/>
              </a:buClr>
              <a:buFont typeface="Segoe" charset="0"/>
              <a:buChar char="–"/>
              <a:defRPr sz="14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 y="6413687"/>
            <a:ext cx="12192127" cy="457200"/>
          </a:xfrm>
          <a:prstGeom prst="rect">
            <a:avLst/>
          </a:prstGeom>
        </p:spPr>
      </p:pic>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983193" y="3390900"/>
            <a:ext cx="2225620" cy="76200"/>
          </a:xfrm>
          <a:prstGeom prst="rect">
            <a:avLst/>
          </a:prstGeom>
        </p:spPr>
      </p:pic>
      <p:sp>
        <p:nvSpPr>
          <p:cNvPr id="17" name="TextBox 16"/>
          <p:cNvSpPr txBox="1"/>
          <p:nvPr userDrawn="1"/>
        </p:nvSpPr>
        <p:spPr>
          <a:xfrm>
            <a:off x="5787659" y="6518081"/>
            <a:ext cx="616812" cy="246221"/>
          </a:xfrm>
          <a:prstGeom prst="rect">
            <a:avLst/>
          </a:prstGeom>
          <a:noFill/>
        </p:spPr>
        <p:txBody>
          <a:bodyPr wrap="square" rtlCol="0">
            <a:spAutoFit/>
          </a:bodyPr>
          <a:lstStyle/>
          <a:p>
            <a:pPr algn="ctr"/>
            <a:fld id="{0462CC3E-48DD-4274-8616-D549FD7B2C15}" type="slidenum">
              <a:rPr lang="en-US" sz="1000" smtClean="0">
                <a:solidFill>
                  <a:srgbClr val="000000"/>
                </a:solidFill>
                <a:ea typeface="Verdana" pitchFamily="34" charset="0"/>
                <a:cs typeface="Verdana" pitchFamily="34" charset="0"/>
              </a:rPr>
              <a:pPr algn="ctr"/>
              <a:t>‹#›</a:t>
            </a:fld>
            <a:endParaRPr lang="en-US" sz="1000" dirty="0">
              <a:solidFill>
                <a:srgbClr val="000000"/>
              </a:solidFill>
              <a:ea typeface="Verdana" pitchFamily="34" charset="0"/>
              <a:cs typeface="Verdana" pitchFamily="34" charset="0"/>
            </a:endParaRPr>
          </a:p>
        </p:txBody>
      </p:sp>
      <p:pic>
        <p:nvPicPr>
          <p:cNvPr id="23" name="Picture 22"/>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31952" y="6582940"/>
            <a:ext cx="2901696" cy="75828"/>
          </a:xfrm>
          <a:prstGeom prst="rect">
            <a:avLst/>
          </a:prstGeom>
        </p:spPr>
      </p:pic>
      <p:sp>
        <p:nvSpPr>
          <p:cNvPr id="25" name="TextBox 24"/>
          <p:cNvSpPr txBox="1"/>
          <p:nvPr userDrawn="1"/>
        </p:nvSpPr>
        <p:spPr>
          <a:xfrm>
            <a:off x="9781903" y="133321"/>
            <a:ext cx="2003149" cy="230832"/>
          </a:xfrm>
          <a:prstGeom prst="rect">
            <a:avLst/>
          </a:prstGeom>
          <a:noFill/>
        </p:spPr>
        <p:txBody>
          <a:bodyPr wrap="square" rtlCol="0">
            <a:spAutoFit/>
          </a:bodyPr>
          <a:lstStyle/>
          <a:p>
            <a:pPr algn="r"/>
            <a:r>
              <a:rPr lang="en-US" sz="900" dirty="0">
                <a:solidFill>
                  <a:schemeClr val="tx1"/>
                </a:solidFill>
                <a:ea typeface="Verdana" pitchFamily="34" charset="0"/>
                <a:cs typeface="Verdana" pitchFamily="34" charset="0"/>
              </a:rPr>
              <a:t>Microsoft Confidential</a:t>
            </a:r>
          </a:p>
        </p:txBody>
      </p:sp>
      <p:pic>
        <p:nvPicPr>
          <p:cNvPr id="27" name="Picture 26"/>
          <p:cNvPicPr>
            <a:picLocks noChangeAspect="1"/>
          </p:cNvPicPr>
          <p:nvPr userDrawn="1"/>
        </p:nvPicPr>
        <p:blipFill>
          <a:blip r:embed="rId6" cstate="email">
            <a:extLst>
              <a:ext uri="{28A0092B-C50C-407E-A947-70E740481C1C}">
                <a14:useLocalDpi xmlns:a14="http://schemas.microsoft.com/office/drawing/2010/main" val="0"/>
              </a:ext>
            </a:extLst>
          </a:blip>
          <a:stretch>
            <a:fillRect/>
          </a:stretch>
        </p:blipFill>
        <p:spPr>
          <a:xfrm>
            <a:off x="9822545" y="6506789"/>
            <a:ext cx="1828796" cy="228133"/>
          </a:xfrm>
          <a:prstGeom prst="rect">
            <a:avLst/>
          </a:prstGeom>
        </p:spPr>
      </p:pic>
      <p:sp>
        <p:nvSpPr>
          <p:cNvPr id="30"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mj-lt"/>
              </a:defRPr>
            </a:lvl1pPr>
          </a:lstStyle>
          <a:p>
            <a:r>
              <a:rPr lang="en-US" dirty="0"/>
              <a:t>Click to edit Master title style </a:t>
            </a:r>
          </a:p>
        </p:txBody>
      </p:sp>
      <p:sp>
        <p:nvSpPr>
          <p:cNvPr id="31" name="Text Placeholder 2"/>
          <p:cNvSpPr>
            <a:spLocks noGrp="1"/>
          </p:cNvSpPr>
          <p:nvPr>
            <p:ph type="body" idx="16"/>
          </p:nvPr>
        </p:nvSpPr>
        <p:spPr>
          <a:xfrm>
            <a:off x="519567" y="869574"/>
            <a:ext cx="11132863" cy="276999"/>
          </a:xfrm>
        </p:spPr>
        <p:txBody>
          <a:bodyPr anchor="b"/>
          <a:lstStyle>
            <a:lvl1pPr marL="0" indent="0">
              <a:buNone/>
              <a:tabLst>
                <a:tab pos="628650" algn="l"/>
              </a:tabLst>
              <a:defRPr sz="1800" b="0">
                <a:solidFill>
                  <a:srgbClr val="949699"/>
                </a:solidFill>
                <a:latin typeface="+mj-lt"/>
                <a:ea typeface="Verdana" pitchFamily="34" charset="0"/>
                <a:cs typeface="Verdana"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pic>
        <p:nvPicPr>
          <p:cNvPr id="12" name="Picture 11"/>
          <p:cNvPicPr>
            <a:picLocks noChangeAspect="1"/>
          </p:cNvPicPr>
          <p:nvPr userDrawn="1"/>
        </p:nvPicPr>
        <p:blipFill>
          <a:blip r:embed="rId7" cstate="email">
            <a:extLst>
              <a:ext uri="{28A0092B-C50C-407E-A947-70E740481C1C}">
                <a14:useLocalDpi xmlns:a14="http://schemas.microsoft.com/office/drawing/2010/main" val="0"/>
              </a:ext>
            </a:extLst>
          </a:blip>
          <a:stretch>
            <a:fillRect/>
          </a:stretch>
        </p:blipFill>
        <p:spPr>
          <a:xfrm>
            <a:off x="8069477" y="6506788"/>
            <a:ext cx="1378008" cy="280590"/>
          </a:xfrm>
          <a:prstGeom prst="rect">
            <a:avLst/>
          </a:prstGeom>
        </p:spPr>
      </p:pic>
    </p:spTree>
    <p:extLst>
      <p:ext uri="{BB962C8B-B14F-4D97-AF65-F5344CB8AC3E}">
        <p14:creationId xmlns:p14="http://schemas.microsoft.com/office/powerpoint/2010/main" val="3615993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vider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31829234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ivider Slide Orange">
    <p:bg>
      <p:bgPr>
        <a:solidFill>
          <a:srgbClr val="EB3C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18380983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vider Slid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8445267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ivider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2549303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ivider Slide Purp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3"/>
            <a:ext cx="10240453" cy="997196"/>
          </a:xfrm>
          <a:prstGeom prst="rect">
            <a:avLst/>
          </a:prstGeom>
        </p:spPr>
        <p:txBody>
          <a:bodyPr lIns="91306" tIns="45654" rIns="91306" bIns="45654"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50" y="3425827"/>
            <a:ext cx="10240453" cy="498599"/>
          </a:xfrm>
          <a:prstGeom prst="rect">
            <a:avLst/>
          </a:prstGeom>
        </p:spPr>
        <p:txBody>
          <a:bodyPr lIns="91306" tIns="45654" rIns="91306" bIns="45654">
            <a:noAutofit/>
          </a:bodyPr>
          <a:lstStyle>
            <a:lvl1pPr marL="0" indent="0">
              <a:spcBef>
                <a:spcPts val="0"/>
              </a:spcBef>
              <a:buNone/>
              <a:defRPr spc="-71" baseline="0">
                <a:gradFill>
                  <a:gsLst>
                    <a:gs pos="0">
                      <a:schemeClr val="tx1"/>
                    </a:gs>
                    <a:gs pos="100000">
                      <a:schemeClr val="tx1"/>
                    </a:gs>
                  </a:gsLst>
                  <a:lin ang="5400000" scaled="0"/>
                </a:gradFill>
                <a:latin typeface="+mj-lt"/>
              </a:defRPr>
            </a:lvl1pPr>
          </a:lstStyle>
          <a:p>
            <a:pPr lvl="0"/>
            <a:r>
              <a:rPr lang="en-US" dirty="0"/>
              <a:t>Subtitle</a:t>
            </a:r>
          </a:p>
        </p:txBody>
      </p:sp>
    </p:spTree>
    <p:extLst>
      <p:ext uri="{BB962C8B-B14F-4D97-AF65-F5344CB8AC3E}">
        <p14:creationId xmlns:p14="http://schemas.microsoft.com/office/powerpoint/2010/main" val="1323336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Punchy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21538159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unchy Slide Cya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85717628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0082103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unchy Slid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417570079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unchy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108368754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Punchy Slide Purpl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8389394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855187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Slide Orang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11847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Slide Gree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7259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Blank Slide Blue">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6028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Slide Purple">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08020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836" y="228602"/>
            <a:ext cx="11155094" cy="664797"/>
          </a:xfrm>
          <a:prstGeom prst="rect">
            <a:avLst/>
          </a:prstGeo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519249" y="1447799"/>
            <a:ext cx="11151917" cy="2043636"/>
          </a:xfrm>
          <a:prstGeom prst="rect">
            <a:avLst/>
          </a:prstGeom>
        </p:spPr>
        <p:txBody>
          <a:bodyPr/>
          <a:lstStyle>
            <a:lvl1pPr marL="342397" indent="-34239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7727"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3058" indent="-2853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1323"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69588" indent="-22826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2171" tIns="76085" rIns="152171" bIns="76085" anchor="b" anchorCtr="0">
            <a:noAutofit/>
          </a:bodyPr>
          <a:lstStyle>
            <a:lvl1pPr algn="r">
              <a:buFont typeface="Arial" pitchFamily="34" charset="0"/>
              <a:buNone/>
              <a:defRPr sz="36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117006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unchy Slide Orang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604840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9190" y="455503"/>
            <a:ext cx="11144249" cy="443198"/>
          </a:xfrm>
          <a:prstGeom prst="rect">
            <a:avLst/>
          </a:prstGeom>
        </p:spPr>
        <p:txBody>
          <a:bodyPr/>
          <a:lstStyle/>
          <a:p>
            <a:r>
              <a:rPr lang="en-US" dirty="0"/>
              <a:t>Click to edit Master title style</a:t>
            </a:r>
          </a:p>
        </p:txBody>
      </p:sp>
      <p:sp>
        <p:nvSpPr>
          <p:cNvPr id="5" name="Text Placeholder 4"/>
          <p:cNvSpPr>
            <a:spLocks noGrp="1"/>
          </p:cNvSpPr>
          <p:nvPr>
            <p:ph type="body" sz="quarter" idx="10"/>
          </p:nvPr>
        </p:nvSpPr>
        <p:spPr>
          <a:xfrm>
            <a:off x="619189" y="1371601"/>
            <a:ext cx="11144249" cy="187743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p:cNvSpPr>
            <a:spLocks noGrp="1"/>
          </p:cNvSpPr>
          <p:nvPr>
            <p:ph type="body" idx="14"/>
          </p:nvPr>
        </p:nvSpPr>
        <p:spPr>
          <a:xfrm>
            <a:off x="619189" y="938826"/>
            <a:ext cx="11176000" cy="307777"/>
          </a:xfrm>
          <a:prstGeom prst="rect">
            <a:avLst/>
          </a:prstGeom>
        </p:spPr>
        <p:txBody>
          <a:bodyPr/>
          <a:lstStyle>
            <a:lvl1pPr marL="0" indent="0">
              <a:buNone/>
              <a:defRPr lang="en-US" sz="2000" b="0" kern="1200" cap="none" spc="-100" baseline="0" dirty="0" smtClean="0">
                <a:ln w="3175">
                  <a:noFill/>
                </a:ln>
                <a:solidFill>
                  <a:srgbClr val="EE7816">
                    <a:alpha val="99000"/>
                  </a:srgbClr>
                </a:solidFill>
                <a:effectLst/>
                <a:latin typeface="+mj-lt"/>
                <a:ea typeface="+mn-ea"/>
                <a:cs typeface="Arial" charset="0"/>
              </a:defRPr>
            </a:lvl1pPr>
          </a:lstStyle>
          <a:p>
            <a:endParaRPr lang="en-US" dirty="0"/>
          </a:p>
        </p:txBody>
      </p:sp>
    </p:spTree>
    <p:extLst>
      <p:ext uri="{BB962C8B-B14F-4D97-AF65-F5344CB8AC3E}">
        <p14:creationId xmlns:p14="http://schemas.microsoft.com/office/powerpoint/2010/main" val="283902118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a:prstGeom prst="rect">
            <a:avLst/>
          </a:prstGeom>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black">
          <a:xfrm>
            <a:off x="10305783" y="6142288"/>
            <a:ext cx="1600254" cy="548640"/>
          </a:xfrm>
          <a:prstGeom prst="rect">
            <a:avLst/>
          </a:prstGeom>
        </p:spPr>
      </p:pic>
    </p:spTree>
    <p:extLst>
      <p:ext uri="{BB962C8B-B14F-4D97-AF65-F5344CB8AC3E}">
        <p14:creationId xmlns:p14="http://schemas.microsoft.com/office/powerpoint/2010/main" val="261018358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a:prstGeom prst="rect">
            <a:avLst/>
          </a:prstGeom>
        </p:spPr>
        <p:txBody>
          <a:bodyPr anchor="b" anchorCtr="0"/>
          <a:lstStyle>
            <a:lvl1pPr>
              <a:defRPr sz="7200" spc="-150"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a:prstGeom prst="rect">
            <a:avLst/>
          </a:prstGeom>
        </p:spPr>
        <p:txBody>
          <a:bodyPr>
            <a:noAutofit/>
          </a:bodyPr>
          <a:lstStyle>
            <a:lvl1pPr marL="0" indent="0">
              <a:spcBef>
                <a:spcPts val="0"/>
              </a:spcBef>
              <a:buNone/>
              <a:defRPr spc="-70"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3144276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les Right">
    <p:bg>
      <p:bgPr>
        <a:solidFill>
          <a:schemeClr val="tx1"/>
        </a:solidFill>
        <a:effectLst/>
      </p:bgPr>
    </p:bg>
    <p:spTree>
      <p:nvGrpSpPr>
        <p:cNvPr id="1" name=""/>
        <p:cNvGrpSpPr/>
        <p:nvPr/>
      </p:nvGrpSpPr>
      <p:grpSpPr>
        <a:xfrm>
          <a:off x="0" y="0"/>
          <a:ext cx="0" cy="0"/>
          <a:chOff x="0" y="0"/>
          <a:chExt cx="0" cy="0"/>
        </a:xfrm>
      </p:grpSpPr>
      <p:sp>
        <p:nvSpPr>
          <p:cNvPr id="6" name="Title Placeholder 1"/>
          <p:cNvSpPr>
            <a:spLocks noGrp="1"/>
          </p:cNvSpPr>
          <p:nvPr>
            <p:ph type="title" hasCustomPrompt="1"/>
          </p:nvPr>
        </p:nvSpPr>
        <p:spPr>
          <a:xfrm>
            <a:off x="519250" y="228603"/>
            <a:ext cx="11151917" cy="1330803"/>
          </a:xfrm>
          <a:prstGeom prst="rect">
            <a:avLst/>
          </a:prstGeom>
        </p:spPr>
        <p:txBody>
          <a:bodyPr vert="horz" wrap="square" lIns="0" tIns="0" rIns="0" bIns="0" rtlCol="0" anchor="t">
            <a:spAutoFit/>
          </a:bodyPr>
          <a:lstStyle>
            <a:lvl1pPr>
              <a:defRPr sz="4800" baseline="0">
                <a:solidFill>
                  <a:schemeClr val="bg1">
                    <a:lumMod val="50000"/>
                    <a:lumOff val="50000"/>
                  </a:schemeClr>
                </a:solidFill>
              </a:defRPr>
            </a:lvl1pPr>
          </a:lstStyle>
          <a:p>
            <a:r>
              <a:rPr lang="en-US" dirty="0"/>
              <a:t>Click to edit Master title style</a:t>
            </a:r>
            <a:br>
              <a:rPr lang="en-US" dirty="0"/>
            </a:br>
            <a:endParaRPr lang="en-US" dirty="0"/>
          </a:p>
        </p:txBody>
      </p:sp>
      <p:sp>
        <p:nvSpPr>
          <p:cNvPr id="4" name="Text Placeholder 3"/>
          <p:cNvSpPr>
            <a:spLocks noGrp="1"/>
          </p:cNvSpPr>
          <p:nvPr>
            <p:ph type="body" sz="quarter" idx="10" hasCustomPrompt="1"/>
          </p:nvPr>
        </p:nvSpPr>
        <p:spPr>
          <a:xfrm>
            <a:off x="531958" y="788839"/>
            <a:ext cx="11173215" cy="393808"/>
          </a:xfrm>
          <a:prstGeom prst="rect">
            <a:avLst/>
          </a:prstGeom>
        </p:spPr>
        <p:txBody>
          <a:bodyPr/>
          <a:lstStyle>
            <a:lvl1pPr marL="0" indent="0">
              <a:buNone/>
              <a:defRPr sz="2800">
                <a:solidFill>
                  <a:schemeClr val="accent1"/>
                </a:solidFill>
                <a:latin typeface="+mj-lt"/>
              </a:defRPr>
            </a:lvl1pPr>
          </a:lstStyle>
          <a:p>
            <a:pPr lvl="0"/>
            <a:r>
              <a:rPr lang="en-US" dirty="0"/>
              <a:t>Subhead goes here</a:t>
            </a:r>
          </a:p>
        </p:txBody>
      </p:sp>
      <p:sp>
        <p:nvSpPr>
          <p:cNvPr id="13" name="Text Placeholder 12"/>
          <p:cNvSpPr>
            <a:spLocks noGrp="1"/>
          </p:cNvSpPr>
          <p:nvPr>
            <p:ph type="body" sz="quarter" idx="12"/>
          </p:nvPr>
        </p:nvSpPr>
        <p:spPr>
          <a:xfrm>
            <a:off x="520705" y="1677992"/>
            <a:ext cx="5518151" cy="1854371"/>
          </a:xfrm>
          <a:prstGeom prst="rect">
            <a:avLst/>
          </a:prstGeom>
        </p:spPr>
        <p:txBody>
          <a:bodyPr/>
          <a:lstStyle>
            <a:lvl1pPr marL="0" indent="0">
              <a:buNone/>
              <a:defRPr sz="2800">
                <a:solidFill>
                  <a:schemeClr val="accent1"/>
                </a:solidFill>
                <a:latin typeface="+mj-lt"/>
              </a:defRPr>
            </a:lvl1pPr>
            <a:lvl2pPr>
              <a:defRPr sz="2133">
                <a:solidFill>
                  <a:schemeClr val="bg1">
                    <a:lumMod val="65000"/>
                    <a:lumOff val="35000"/>
                  </a:schemeClr>
                </a:solidFill>
              </a:defRPr>
            </a:lvl2pPr>
            <a:lvl3pPr>
              <a:defRPr sz="2133">
                <a:solidFill>
                  <a:schemeClr val="bg1">
                    <a:lumMod val="65000"/>
                    <a:lumOff val="35000"/>
                  </a:schemeClr>
                </a:solidFill>
              </a:defRPr>
            </a:lvl3pPr>
            <a:lvl4pPr>
              <a:defRPr sz="2133">
                <a:solidFill>
                  <a:schemeClr val="bg1">
                    <a:lumMod val="65000"/>
                    <a:lumOff val="35000"/>
                  </a:schemeClr>
                </a:solidFill>
              </a:defRPr>
            </a:lvl4pPr>
            <a:lvl5pPr>
              <a:defRPr sz="2133">
                <a:solidFill>
                  <a:schemeClr val="bg1">
                    <a:lumMod val="65000"/>
                    <a:lumOff val="3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bwMode="black">
          <a:xfrm>
            <a:off x="11355681" y="6547728"/>
            <a:ext cx="666307" cy="184666"/>
          </a:xfrm>
          <a:prstGeom prst="rect">
            <a:avLst/>
          </a:prstGeom>
          <a:noFill/>
        </p:spPr>
        <p:txBody>
          <a:bodyPr wrap="square" lIns="0" tIns="0" rIns="0" bIns="0" rtlCol="0">
            <a:spAutoFit/>
          </a:bodyPr>
          <a:lstStyle/>
          <a:p>
            <a:pPr algn="ctr" defTabSz="609585"/>
            <a:fld id="{669E7932-F7C8-4CBD-9A5B-4B1AF6672F7A}" type="slidenum">
              <a:rPr lang="en-US" sz="1200" smtClean="0">
                <a:solidFill>
                  <a:srgbClr val="000000"/>
                </a:solidFill>
              </a:rPr>
              <a:pPr algn="ctr" defTabSz="609585"/>
              <a:t>‹#›</a:t>
            </a:fld>
            <a:endParaRPr lang="en-US" sz="1200" dirty="0">
              <a:solidFill>
                <a:srgbClr val="000000"/>
              </a:solidFill>
            </a:endParaRPr>
          </a:p>
        </p:txBody>
      </p:sp>
      <p:sp>
        <p:nvSpPr>
          <p:cNvPr id="8" name="TextBox 7"/>
          <p:cNvSpPr txBox="1"/>
          <p:nvPr userDrawn="1"/>
        </p:nvSpPr>
        <p:spPr bwMode="black">
          <a:xfrm>
            <a:off x="11355681" y="6547728"/>
            <a:ext cx="666307" cy="184666"/>
          </a:xfrm>
          <a:prstGeom prst="rect">
            <a:avLst/>
          </a:prstGeom>
          <a:noFill/>
        </p:spPr>
        <p:txBody>
          <a:bodyPr wrap="square" lIns="0" tIns="0" rIns="0" bIns="0" rtlCol="0">
            <a:spAutoFit/>
          </a:bodyPr>
          <a:lstStyle/>
          <a:p>
            <a:pPr algn="ctr" defTabSz="609585"/>
            <a:fld id="{669E7932-F7C8-4CBD-9A5B-4B1AF6672F7A}" type="slidenum">
              <a:rPr lang="en-US" sz="1200" smtClean="0">
                <a:solidFill>
                  <a:srgbClr val="000000"/>
                </a:solidFill>
              </a:rPr>
              <a:pPr algn="ctr" defTabSz="609585"/>
              <a:t>‹#›</a:t>
            </a:fld>
            <a:endParaRPr lang="en-US" sz="1200" dirty="0">
              <a:solidFill>
                <a:srgbClr val="000000"/>
              </a:solidFill>
            </a:endParaRPr>
          </a:p>
        </p:txBody>
      </p:sp>
    </p:spTree>
    <p:extLst>
      <p:ext uri="{BB962C8B-B14F-4D97-AF65-F5344CB8AC3E}">
        <p14:creationId xmlns:p14="http://schemas.microsoft.com/office/powerpoint/2010/main" val="406484407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4424" y="231952"/>
            <a:ext cx="11151917" cy="664797"/>
          </a:xfrm>
          <a:prstGeom prst="rect">
            <a:avLst/>
          </a:prstGeom>
        </p:spPr>
        <p:txBody>
          <a:bodyPr/>
          <a:lstStyle/>
          <a:p>
            <a:r>
              <a:rPr lang="en-US"/>
              <a:t>Click to edit Master title style</a:t>
            </a:r>
            <a:endParaRPr lang="en-US" dirty="0"/>
          </a:p>
        </p:txBody>
      </p:sp>
      <p:sp>
        <p:nvSpPr>
          <p:cNvPr id="4" name="Text Placeholder 8"/>
          <p:cNvSpPr>
            <a:spLocks noGrp="1"/>
          </p:cNvSpPr>
          <p:nvPr>
            <p:ph type="body" sz="quarter" idx="11"/>
          </p:nvPr>
        </p:nvSpPr>
        <p:spPr>
          <a:xfrm>
            <a:off x="601840" y="6078222"/>
            <a:ext cx="5671504" cy="193899"/>
          </a:xfrm>
          <a:prstGeom prst="rect">
            <a:avLst/>
          </a:prstGeom>
        </p:spPr>
        <p:txBody>
          <a:bodyPr/>
          <a:lstStyle>
            <a:lvl1pPr marL="0" indent="0">
              <a:buNone/>
              <a:defRPr sz="1400"/>
            </a:lvl1pPr>
          </a:lstStyle>
          <a:p>
            <a:pPr lvl="0"/>
            <a:r>
              <a:rPr lang="en-US"/>
              <a:t>Click to edit Master text styles</a:t>
            </a:r>
          </a:p>
        </p:txBody>
      </p:sp>
      <p:pic>
        <p:nvPicPr>
          <p:cNvPr id="11266"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10950145" y="6272116"/>
            <a:ext cx="987683" cy="354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79621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Title Slide light right aligned">
    <p:bg>
      <p:bgPr>
        <a:solidFill>
          <a:schemeClr val="bg2"/>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1"/>
            <a:ext cx="6096000" cy="461665"/>
          </a:xfrm>
          <a:prstGeom prst="rect">
            <a:avLst/>
          </a:prstGeom>
          <a:noFill/>
        </p:spPr>
        <p:txBody>
          <a:bodyPr wrap="square" rtlCol="0">
            <a:spAutoFit/>
          </a:bodyPr>
          <a:lstStyle/>
          <a:p>
            <a:endParaRPr lang="en-US" sz="2400" dirty="0">
              <a:solidFill>
                <a:prstClr val="white"/>
              </a:solidFill>
            </a:endParaRPr>
          </a:p>
        </p:txBody>
      </p:sp>
      <p:sp>
        <p:nvSpPr>
          <p:cNvPr id="16" name="Text Placeholder 9"/>
          <p:cNvSpPr>
            <a:spLocks noGrp="1"/>
          </p:cNvSpPr>
          <p:nvPr>
            <p:ph type="body" sz="quarter" idx="13"/>
          </p:nvPr>
        </p:nvSpPr>
        <p:spPr>
          <a:xfrm>
            <a:off x="0" y="1143000"/>
            <a:ext cx="6096000" cy="2286000"/>
          </a:xfrm>
          <a:prstGeom prst="rect">
            <a:avLst/>
          </a:prstGeom>
          <a:solidFill>
            <a:schemeClr val="accent1"/>
          </a:solidFill>
        </p:spPr>
        <p:txBody>
          <a:bodyPr>
            <a:noAutofit/>
          </a:bodyPr>
          <a:lstStyle>
            <a:lvl1pPr>
              <a:lnSpc>
                <a:spcPct val="100000"/>
              </a:lnSpc>
              <a:defRPr sz="4267">
                <a:latin typeface="Segoe UI Light" pitchFamily="34" charset="0"/>
              </a:defRPr>
            </a:lvl1pPr>
            <a:lvl2pPr>
              <a:defRPr sz="4000">
                <a:latin typeface="+mn-lt"/>
              </a:defRPr>
            </a:lvl2pPr>
            <a:lvl3pPr>
              <a:defRPr sz="4000">
                <a:latin typeface="+mn-lt"/>
              </a:defRPr>
            </a:lvl3pPr>
            <a:lvl4pPr>
              <a:defRPr sz="4000">
                <a:latin typeface="+mn-lt"/>
              </a:defRPr>
            </a:lvl4pPr>
            <a:lvl5pPr>
              <a:defRPr sz="4000">
                <a:latin typeface="+mn-lt"/>
              </a:defRPr>
            </a:lvl5pPr>
          </a:lstStyle>
          <a:p>
            <a:pPr lvl="0"/>
            <a:r>
              <a:rPr lang="en-US" dirty="0"/>
              <a:t>Click to edit Master text styles</a:t>
            </a:r>
          </a:p>
        </p:txBody>
      </p:sp>
    </p:spTree>
    <p:extLst>
      <p:ext uri="{BB962C8B-B14F-4D97-AF65-F5344CB8AC3E}">
        <p14:creationId xmlns:p14="http://schemas.microsoft.com/office/powerpoint/2010/main" val="3668287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a:prstGeom prst="rect">
            <a:avLst/>
          </a:prstGeo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032886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wo-tile text, color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prstGeom prst="rect">
            <a:avLst/>
          </a:prstGeom>
          <a:solidFill>
            <a:schemeClr val="accent1"/>
          </a:solidFill>
        </p:spPr>
        <p:txBody>
          <a:bodyPr>
            <a:normAutofit/>
          </a:bodyPr>
          <a:lstStyle>
            <a:lvl1pPr>
              <a:lnSpc>
                <a:spcPct val="100000"/>
              </a:lnSpc>
              <a:defRPr sz="2667"/>
            </a:lvl1pPr>
          </a:lstStyle>
          <a:p>
            <a:pPr lvl="0"/>
            <a:r>
              <a:rPr lang="en-US" dirty="0"/>
              <a:t>Click to edit slide content</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lnSpc>
                <a:spcPct val="120000"/>
              </a:lnSpc>
              <a:defRPr>
                <a:solidFill>
                  <a:schemeClr val="tx1"/>
                </a:solidFill>
              </a:defRPr>
            </a:lvl1pPr>
          </a:lstStyle>
          <a:p>
            <a:fld id="{E81BFE45-5F57-9246-B7B9-781BE7115E80}" type="datetime1">
              <a:rPr lang="en-US" smtClean="0"/>
              <a:pPr/>
              <a:t>07-Apr-18</a:t>
            </a:fld>
            <a:endParaRPr lang="en-US"/>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lnSpc>
                <a:spcPct val="120000"/>
              </a:lnSpc>
              <a:defRPr>
                <a:solidFill>
                  <a:schemeClr val="tx1"/>
                </a:solidFill>
              </a:defRPr>
            </a:lvl1pPr>
          </a:lstStyle>
          <a:p>
            <a:fld id="{74A398B2-5A34-1A4A-811E-F4027282568C}" type="slidenum">
              <a:rPr lang="en-US" smtClean="0"/>
              <a:pPr/>
              <a:t>‹#›</a:t>
            </a:fld>
            <a:endParaRPr lang="en-US"/>
          </a:p>
        </p:txBody>
      </p:sp>
      <p:sp>
        <p:nvSpPr>
          <p:cNvPr id="12" name="Text Placeholder 11"/>
          <p:cNvSpPr>
            <a:spLocks noGrp="1"/>
          </p:cNvSpPr>
          <p:nvPr>
            <p:ph type="body" sz="quarter" idx="12" hasCustomPrompt="1"/>
          </p:nvPr>
        </p:nvSpPr>
        <p:spPr>
          <a:xfrm>
            <a:off x="2438400" y="1219200"/>
            <a:ext cx="4876800" cy="4875781"/>
          </a:xfrm>
          <a:prstGeom prst="rect">
            <a:avLst/>
          </a:prstGeom>
          <a:solidFill>
            <a:schemeClr val="accent2"/>
          </a:solidFill>
        </p:spPr>
        <p:txBody>
          <a:bodyPr>
            <a:noAutofit/>
          </a:bodyPr>
          <a:lstStyle>
            <a:lvl1pPr>
              <a:lnSpc>
                <a:spcPct val="120000"/>
              </a:lnSpc>
              <a:defRPr sz="1867">
                <a:solidFill>
                  <a:schemeClr val="bg1"/>
                </a:solidFill>
              </a:defRPr>
            </a:lvl1pPr>
            <a:lvl2pPr>
              <a:lnSpc>
                <a:spcPct val="120000"/>
              </a:lnSpc>
              <a:defRPr sz="1867">
                <a:solidFill>
                  <a:schemeClr val="bg1"/>
                </a:solidFill>
              </a:defRPr>
            </a:lvl2pPr>
            <a:lvl3pPr>
              <a:lnSpc>
                <a:spcPct val="120000"/>
              </a:lnSpc>
              <a:defRPr sz="1867">
                <a:solidFill>
                  <a:schemeClr val="bg1"/>
                </a:solidFill>
              </a:defRPr>
            </a:lvl3pPr>
            <a:lvl4pPr>
              <a:lnSpc>
                <a:spcPct val="120000"/>
              </a:lnSpc>
              <a:defRPr sz="1867">
                <a:solidFill>
                  <a:schemeClr val="bg1"/>
                </a:solidFill>
              </a:defRPr>
            </a:lvl4pPr>
            <a:lvl5pPr>
              <a:lnSpc>
                <a:spcPct val="120000"/>
              </a:lnSpc>
              <a:defRPr sz="1867">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prstGeom prst="rect">
            <a:avLst/>
          </a:prstGeom>
          <a:solidFill>
            <a:schemeClr val="accent1"/>
          </a:solidFill>
        </p:spPr>
        <p:txBody>
          <a:bodyPr>
            <a:noAutofit/>
          </a:bodyPr>
          <a:lstStyle>
            <a:lvl1pPr>
              <a:lnSpc>
                <a:spcPct val="120000"/>
              </a:lnSpc>
              <a:defRPr sz="1867">
                <a:solidFill>
                  <a:schemeClr val="tx1"/>
                </a:solidFill>
              </a:defRPr>
            </a:lvl1pPr>
            <a:lvl2pPr>
              <a:lnSpc>
                <a:spcPct val="120000"/>
              </a:lnSpc>
              <a:defRPr sz="1867">
                <a:solidFill>
                  <a:schemeClr val="tx1"/>
                </a:solidFill>
              </a:defRPr>
            </a:lvl2pPr>
            <a:lvl3pPr>
              <a:lnSpc>
                <a:spcPct val="120000"/>
              </a:lnSpc>
              <a:defRPr sz="1867">
                <a:solidFill>
                  <a:schemeClr val="tx1"/>
                </a:solidFill>
              </a:defRPr>
            </a:lvl3pPr>
            <a:lvl4pPr>
              <a:lnSpc>
                <a:spcPct val="120000"/>
              </a:lnSpc>
              <a:defRPr sz="1867">
                <a:solidFill>
                  <a:schemeClr val="tx1"/>
                </a:solidFill>
              </a:defRPr>
            </a:lvl4pPr>
            <a:lvl5pPr>
              <a:lnSpc>
                <a:spcPct val="120000"/>
              </a:lnSpc>
              <a:defRPr sz="1867">
                <a:solidFill>
                  <a:schemeClr val="tx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15899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7"/>
            <a:ext cx="10972800" cy="1143000"/>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0" y="6356351"/>
            <a:ext cx="2844800" cy="365125"/>
          </a:xfrm>
          <a:prstGeom prst="rect">
            <a:avLst/>
          </a:prstGeom>
        </p:spPr>
        <p:txBody>
          <a:bodyPr/>
          <a:lstStyle/>
          <a:p>
            <a:fld id="{2C29BAED-17A8-47AE-8105-2EABC6F29F34}" type="datetimeFigureOut">
              <a:rPr lang="en-GB" smtClean="0"/>
              <a:t>07/04/2018</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9354008" y="6356351"/>
            <a:ext cx="2844800" cy="365125"/>
          </a:xfrm>
          <a:prstGeom prst="rect">
            <a:avLst/>
          </a:prstGeom>
        </p:spPr>
        <p:txBody>
          <a:bodyPr/>
          <a:lstStyle/>
          <a:p>
            <a:fld id="{2F8E72A3-3718-4D78-A33C-38C6B8EDAF95}" type="slidenum">
              <a:rPr lang="en-GB" smtClean="0"/>
              <a:t>‹#›</a:t>
            </a:fld>
            <a:endParaRPr lang="en-GB"/>
          </a:p>
        </p:txBody>
      </p:sp>
    </p:spTree>
    <p:extLst>
      <p:ext uri="{BB962C8B-B14F-4D97-AF65-F5344CB8AC3E}">
        <p14:creationId xmlns:p14="http://schemas.microsoft.com/office/powerpoint/2010/main" val="61418909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9" name="Title 1"/>
          <p:cNvSpPr>
            <a:spLocks noGrp="1"/>
          </p:cNvSpPr>
          <p:nvPr>
            <p:ph type="title"/>
          </p:nvPr>
        </p:nvSpPr>
        <p:spPr>
          <a:xfrm>
            <a:off x="0" y="1219200"/>
            <a:ext cx="2438400" cy="2438400"/>
          </a:xfrm>
          <a:prstGeom prst="rect">
            <a:avLst/>
          </a:prstGeom>
          <a:solidFill>
            <a:srgbClr val="0A5BBA">
              <a:alpha val="89804"/>
            </a:srgbClr>
          </a:solidFill>
        </p:spPr>
        <p:txBody>
          <a:bodyPr lIns="137160" tIns="68580" rIns="68580" bIns="68580">
            <a:normAutofit/>
          </a:bodyPr>
          <a:lstStyle>
            <a:lvl1pPr>
              <a:defRPr sz="2000" baseline="0">
                <a:solidFill>
                  <a:schemeClr val="bg1"/>
                </a:solidFill>
                <a:latin typeface="+mn-lt"/>
              </a:defRPr>
            </a:lvl1pPr>
          </a:lstStyle>
          <a:p>
            <a:pPr lvl="0"/>
            <a:endParaRPr lang="en-US" dirty="0"/>
          </a:p>
        </p:txBody>
      </p:sp>
      <p:sp>
        <p:nvSpPr>
          <p:cNvPr id="4" name="Slide Number Placeholder 2"/>
          <p:cNvSpPr>
            <a:spLocks noGrp="1"/>
          </p:cNvSpPr>
          <p:nvPr>
            <p:ph type="sldNum" sz="quarter" idx="11"/>
          </p:nvPr>
        </p:nvSpPr>
        <p:spPr>
          <a:xfrm>
            <a:off x="9042400" y="6356359"/>
            <a:ext cx="2844800" cy="365125"/>
          </a:xfrm>
          <a:prstGeom prst="rect">
            <a:avLst/>
          </a:prstGeom>
        </p:spPr>
        <p:txBody>
          <a:bodyPr/>
          <a:lstStyle>
            <a:lvl1pPr>
              <a:defRPr sz="800">
                <a:solidFill>
                  <a:schemeClr val="tx1"/>
                </a:solidFill>
              </a:defRPr>
            </a:lvl1pPr>
          </a:lstStyle>
          <a:p>
            <a:fld id="{74A398B2-5A34-1A4A-811E-F4027282568C}" type="slidenum">
              <a:rPr lang="en-US" smtClean="0">
                <a:solidFill>
                  <a:prstClr val="black"/>
                </a:solidFill>
              </a:rPr>
              <a:pPr/>
              <a:t>‹#›</a:t>
            </a:fld>
            <a:endParaRPr lang="en-US" dirty="0">
              <a:solidFill>
                <a:prstClr val="black"/>
              </a:solidFill>
            </a:endParaRPr>
          </a:p>
        </p:txBody>
      </p:sp>
      <p:sp>
        <p:nvSpPr>
          <p:cNvPr id="5" name="Content Placeholder 2"/>
          <p:cNvSpPr>
            <a:spLocks noGrp="1"/>
          </p:cNvSpPr>
          <p:nvPr>
            <p:ph idx="1"/>
          </p:nvPr>
        </p:nvSpPr>
        <p:spPr>
          <a:xfrm>
            <a:off x="2438400" y="1219200"/>
            <a:ext cx="9144000" cy="4876800"/>
          </a:xfrm>
          <a:prstGeom prst="rect">
            <a:avLst/>
          </a:prstGeom>
          <a:noFill/>
        </p:spPr>
        <p:txBody>
          <a:bodyPr lIns="137160" tIns="68580" rIns="68580" bIns="68580">
            <a:normAutofit/>
          </a:bodyPr>
          <a:lstStyle>
            <a:lvl1pPr marL="228594" indent="-228594">
              <a:lnSpc>
                <a:spcPct val="100000"/>
              </a:lnSpc>
              <a:buFont typeface="Arial" pitchFamily="34" charset="0"/>
              <a:buChar char="•"/>
              <a:defRPr/>
            </a:lvl1pPr>
            <a:lvl2pPr marL="457189" indent="-225420">
              <a:lnSpc>
                <a:spcPct val="100000"/>
              </a:lnSpc>
              <a:buFont typeface="Arial" pitchFamily="34" charset="0"/>
              <a:buChar char="•"/>
              <a:defRPr/>
            </a:lvl2pPr>
            <a:lvl3pPr marL="685783" indent="-228594">
              <a:lnSpc>
                <a:spcPct val="100000"/>
              </a:lnSpc>
              <a:buFont typeface="Arial" pitchFamily="34" charset="0"/>
              <a:buChar char="•"/>
              <a:defRPr/>
            </a:lvl3pPr>
            <a:lvl4pPr marL="914377" indent="-228594">
              <a:lnSpc>
                <a:spcPct val="100000"/>
              </a:lnSpc>
              <a:buFont typeface="Arial" pitchFamily="34" charset="0"/>
              <a:buChar char="•"/>
              <a:defRPr/>
            </a:lvl4pPr>
            <a:lvl5pPr marL="1142971" indent="-228594">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1234824674"/>
      </p:ext>
    </p:extLst>
  </p:cSld>
  <p:clrMapOvr>
    <a:masterClrMapping/>
  </p:clrMapOvr>
  <p:transition>
    <p:fade/>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unchy Slid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382278275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0570"/>
          </a:xfrm>
          <a:prstGeom prst="rect">
            <a:avLst/>
          </a:prstGeo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09600" y="274637"/>
            <a:ext cx="10972800" cy="1143000"/>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916754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1_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prstGeom prst="rect">
            <a:avLst/>
          </a:prstGeom>
          <a:solidFill>
            <a:srgbClr val="0A5BBA"/>
          </a:solidFill>
        </p:spPr>
        <p:txBody>
          <a:bodyPr rIns="91440">
            <a:normAutofit/>
          </a:bodyPr>
          <a:lstStyle>
            <a:lvl1pPr>
              <a:defRPr sz="32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chemeClr val="bg1">
                    <a:lumMod val="75000"/>
                    <a:lumOff val="25000"/>
                  </a:schemeClr>
                </a:solidFill>
                <a:latin typeface="+mn-lt"/>
              </a:defRPr>
            </a:lvl1pPr>
          </a:lstStyle>
          <a:p>
            <a:fld id="{17060D3C-4028-8F45-B941-6DAA70ECC4AB}" type="datetime1">
              <a:rPr lang="en-US" smtClean="0">
                <a:solidFill>
                  <a:srgbClr val="000000">
                    <a:lumMod val="75000"/>
                    <a:lumOff val="25000"/>
                  </a:srgbClr>
                </a:solidFill>
              </a:rPr>
              <a:pPr/>
              <a:t>07-Apr-18</a:t>
            </a:fld>
            <a:endParaRPr lang="en-US" dirty="0">
              <a:solidFill>
                <a:srgbClr val="000000">
                  <a:lumMod val="75000"/>
                  <a:lumOff val="25000"/>
                </a:srgbClr>
              </a:solidFill>
            </a:endParaRPr>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chemeClr val="bg1">
                    <a:lumMod val="75000"/>
                    <a:lumOff val="25000"/>
                  </a:schemeClr>
                </a:solidFill>
                <a:latin typeface="+mn-lt"/>
              </a:defRPr>
            </a:lvl1pPr>
          </a:lstStyle>
          <a:p>
            <a:fld id="{74A398B2-5A34-1A4A-811E-F4027282568C}" type="slidenum">
              <a:rPr lang="en-US" smtClean="0">
                <a:solidFill>
                  <a:srgbClr val="000000">
                    <a:lumMod val="75000"/>
                    <a:lumOff val="25000"/>
                  </a:srgbClr>
                </a:solidFill>
              </a:rPr>
              <a:pPr/>
              <a:t>‹#›</a:t>
            </a:fld>
            <a:endParaRPr lang="en-US">
              <a:solidFill>
                <a:srgbClr val="000000">
                  <a:lumMod val="75000"/>
                  <a:lumOff val="25000"/>
                </a:srgbClr>
              </a:solidFill>
            </a:endParaRP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400"/>
              </a:spcBef>
              <a:buFontTx/>
              <a:buNone/>
              <a:defRPr sz="4267" baseline="0">
                <a:solidFill>
                  <a:srgbClr val="3F3F3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3264733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General content ligh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prstGeom prst="rect">
            <a:avLst/>
          </a:prstGeom>
          <a:solidFill>
            <a:srgbClr val="0A5BBA"/>
          </a:solidFill>
        </p:spPr>
        <p:txBody>
          <a:bodyPr rIns="91440">
            <a:normAutofit/>
          </a:bodyPr>
          <a:lstStyle>
            <a:lvl1pPr>
              <a:defRPr sz="3200" baseline="0">
                <a:solidFill>
                  <a:schemeClr val="tx1"/>
                </a:solidFill>
                <a:latin typeface="+mn-lt"/>
              </a:defRPr>
            </a:lvl1pPr>
          </a:lstStyle>
          <a:p>
            <a:r>
              <a:rPr lang="en-US" dirty="0"/>
              <a:t>Click to edit slide title</a:t>
            </a:r>
          </a:p>
        </p:txBody>
      </p:sp>
      <p:sp>
        <p:nvSpPr>
          <p:cNvPr id="3" name="Date Placeholder 2"/>
          <p:cNvSpPr>
            <a:spLocks noGrp="1"/>
          </p:cNvSpPr>
          <p:nvPr>
            <p:ph type="dt" sz="half" idx="10"/>
          </p:nvPr>
        </p:nvSpPr>
        <p:spPr>
          <a:xfrm>
            <a:off x="0" y="6356351"/>
            <a:ext cx="2844800" cy="365125"/>
          </a:xfrm>
          <a:prstGeom prst="rect">
            <a:avLst/>
          </a:prstGeom>
        </p:spPr>
        <p:txBody>
          <a:bodyPr/>
          <a:lstStyle>
            <a:lvl1pPr>
              <a:defRPr>
                <a:solidFill>
                  <a:srgbClr val="3F3F3F"/>
                </a:solidFill>
                <a:latin typeface="+mn-lt"/>
              </a:defRPr>
            </a:lvl1pPr>
          </a:lstStyle>
          <a:p>
            <a:fld id="{17060D3C-4028-8F45-B941-6DAA70ECC4AB}" type="datetime1">
              <a:rPr lang="en-US"/>
              <a:pPr/>
              <a:t>07-Apr-18</a:t>
            </a:fld>
            <a:endParaRPr lang="en-US" dirty="0"/>
          </a:p>
        </p:txBody>
      </p:sp>
      <p:sp>
        <p:nvSpPr>
          <p:cNvPr id="4" name="Slide Number Placeholder 3"/>
          <p:cNvSpPr>
            <a:spLocks noGrp="1"/>
          </p:cNvSpPr>
          <p:nvPr>
            <p:ph type="sldNum" sz="quarter" idx="11"/>
          </p:nvPr>
        </p:nvSpPr>
        <p:spPr>
          <a:xfrm>
            <a:off x="9354008" y="6356351"/>
            <a:ext cx="2844800" cy="365125"/>
          </a:xfrm>
          <a:prstGeom prst="rect">
            <a:avLst/>
          </a:prstGeo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400"/>
              </a:spcBef>
              <a:buFontTx/>
              <a:buNone/>
              <a:defRPr sz="2133" baseline="0">
                <a:solidFill>
                  <a:srgbClr val="3F3F3F"/>
                </a:solidFill>
                <a:latin typeface="+mn-lt"/>
              </a:defRPr>
            </a:lvl1pPr>
          </a:lstStyle>
          <a:p>
            <a:pPr lvl="0"/>
            <a:r>
              <a:rPr lang="en-US" dirty="0"/>
              <a:t>Click to edit slide content</a:t>
            </a:r>
          </a:p>
        </p:txBody>
      </p:sp>
    </p:spTree>
    <p:extLst>
      <p:ext uri="{BB962C8B-B14F-4D97-AF65-F5344CB8AC3E}">
        <p14:creationId xmlns:p14="http://schemas.microsoft.com/office/powerpoint/2010/main" val="344212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0"/>
            <a:ext cx="12192000" cy="6858001"/>
          </a:xfrm>
          <a:prstGeom prst="rect">
            <a:avLst/>
          </a:prstGeom>
        </p:spPr>
      </p:pic>
      <p:sp>
        <p:nvSpPr>
          <p:cNvPr id="18" name="Rectangle 17"/>
          <p:cNvSpPr/>
          <p:nvPr userDrawn="1"/>
        </p:nvSpPr>
        <p:spPr bwMode="gray">
          <a:xfrm>
            <a:off x="269239" y="1486470"/>
            <a:ext cx="6274974" cy="3586208"/>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1781052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1"/>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5977424"/>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1210438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9047"/>
            <a:ext cx="12192000" cy="6867047"/>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
        <p:nvSpPr>
          <p:cNvPr id="18" name="Rectangle 17"/>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970460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6" name="Picture 15"/>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69240" y="192761"/>
            <a:ext cx="1810477" cy="666066"/>
          </a:xfrm>
          <a:prstGeom prst="rect">
            <a:avLst/>
          </a:prstGeom>
        </p:spPr>
      </p:pic>
    </p:spTree>
    <p:extLst>
      <p:ext uri="{BB962C8B-B14F-4D97-AF65-F5344CB8AC3E}">
        <p14:creationId xmlns:p14="http://schemas.microsoft.com/office/powerpoint/2010/main" val="1102717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_Title Slide Photo">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userDrawn="1"/>
        </p:nvSpPr>
        <p:spPr bwMode="gray">
          <a:xfrm>
            <a:off x="269239" y="1486470"/>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67683" y="1486469"/>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15" name="Text Placeholder 2"/>
          <p:cNvSpPr>
            <a:spLocks noGrp="1"/>
          </p:cNvSpPr>
          <p:nvPr>
            <p:ph type="body" sz="quarter" idx="14" hasCustomPrompt="1"/>
          </p:nvPr>
        </p:nvSpPr>
        <p:spPr bwMode="ltGray">
          <a:xfrm>
            <a:off x="269239" y="3548540"/>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gray">
          <a:xfrm>
            <a:off x="449322" y="6147374"/>
            <a:ext cx="1522404" cy="326167"/>
          </a:xfrm>
          <a:prstGeom prst="rect">
            <a:avLst/>
          </a:prstGeom>
        </p:spPr>
      </p:pic>
    </p:spTree>
    <p:extLst>
      <p:ext uri="{BB962C8B-B14F-4D97-AF65-F5344CB8AC3E}">
        <p14:creationId xmlns:p14="http://schemas.microsoft.com/office/powerpoint/2010/main" val="1304069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362613"/>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561183"/>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886497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69239" y="1561183"/>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561198"/>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355585"/>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47114" y="6118656"/>
            <a:ext cx="1585405" cy="339664"/>
          </a:xfrm>
          <a:prstGeom prst="rect">
            <a:avLst/>
          </a:prstGeom>
        </p:spPr>
      </p:pic>
    </p:spTree>
    <p:extLst>
      <p:ext uri="{BB962C8B-B14F-4D97-AF65-F5344CB8AC3E}">
        <p14:creationId xmlns:p14="http://schemas.microsoft.com/office/powerpoint/2010/main" val="30851982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unchy Slide Blu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9" y="2819605"/>
            <a:ext cx="11151917" cy="1218795"/>
          </a:xfrm>
          <a:prstGeom prst="rect">
            <a:avLst/>
          </a:prstGeom>
        </p:spPr>
        <p:txBody>
          <a:bodyPr lIns="91306" tIns="45654" rIns="91306" bIns="45654" anchor="b" anchorCtr="0"/>
          <a:lstStyle>
            <a:lvl1pPr>
              <a:defRPr sz="8800" spc="-300" baseline="0">
                <a:gradFill>
                  <a:gsLst>
                    <a:gs pos="100000">
                      <a:schemeClr val="tx1"/>
                    </a:gs>
                    <a:gs pos="0">
                      <a:schemeClr val="tx1"/>
                    </a:gs>
                  </a:gsLst>
                  <a:lin ang="5400000" scaled="0"/>
                </a:gradFill>
              </a:defRPr>
            </a:lvl1pPr>
          </a:lstStyle>
          <a:p>
            <a:r>
              <a:rPr lang="en-US" dirty="0"/>
              <a:t>Click to edit title style</a:t>
            </a:r>
          </a:p>
        </p:txBody>
      </p:sp>
    </p:spTree>
    <p:extLst>
      <p:ext uri="{BB962C8B-B14F-4D97-AF65-F5344CB8AC3E}">
        <p14:creationId xmlns:p14="http://schemas.microsoft.com/office/powerpoint/2010/main" val="413775954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83445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424558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29793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69021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16551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rgbClr val="000000"/>
                    </a:gs>
                    <a:gs pos="60000">
                      <a:srgbClr val="000000"/>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46816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34810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800311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83052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188852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3" Type="http://schemas.openxmlformats.org/officeDocument/2006/relationships/slideLayout" Target="../slideLayouts/slideLayout211.xml"/><Relationship Id="rId21" Type="http://schemas.openxmlformats.org/officeDocument/2006/relationships/tags" Target="../tags/tag30.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vmlDrawing" Target="../drawings/vmlDrawing30.v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image" Target="../media/image35.emf"/><Relationship Id="rId10" Type="http://schemas.openxmlformats.org/officeDocument/2006/relationships/slideLayout" Target="../slideLayouts/slideLayout218.xml"/><Relationship Id="rId19" Type="http://schemas.openxmlformats.org/officeDocument/2006/relationships/theme" Target="../theme/theme10.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oleObject" Target="../embeddings/oleObject29.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theme" Target="../theme/theme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theme" Target="../theme/theme5.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26" Type="http://schemas.openxmlformats.org/officeDocument/2006/relationships/slideLayout" Target="../slideLayouts/slideLayout177.xml"/><Relationship Id="rId3" Type="http://schemas.openxmlformats.org/officeDocument/2006/relationships/slideLayout" Target="../slideLayouts/slideLayout154.xml"/><Relationship Id="rId21" Type="http://schemas.openxmlformats.org/officeDocument/2006/relationships/slideLayout" Target="../slideLayouts/slideLayout172.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image" Target="../media/image26.png"/><Relationship Id="rId2" Type="http://schemas.openxmlformats.org/officeDocument/2006/relationships/slideLayout" Target="../slideLayouts/slideLayout153.xml"/><Relationship Id="rId16" Type="http://schemas.openxmlformats.org/officeDocument/2006/relationships/slideLayout" Target="../slideLayouts/slideLayout167.xml"/><Relationship Id="rId20" Type="http://schemas.openxmlformats.org/officeDocument/2006/relationships/slideLayout" Target="../slideLayouts/slideLayout171.xml"/><Relationship Id="rId29" Type="http://schemas.openxmlformats.org/officeDocument/2006/relationships/vmlDrawing" Target="../drawings/vmlDrawing1.v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image" Target="../media/image25.emf"/><Relationship Id="rId5" Type="http://schemas.openxmlformats.org/officeDocument/2006/relationships/slideLayout" Target="../slideLayouts/slideLayout156.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theme" Target="../theme/theme6.xml"/><Relationship Id="rId10" Type="http://schemas.openxmlformats.org/officeDocument/2006/relationships/slideLayout" Target="../slideLayouts/slideLayout161.xml"/><Relationship Id="rId19" Type="http://schemas.openxmlformats.org/officeDocument/2006/relationships/slideLayout" Target="../slideLayouts/slideLayout170.xml"/><Relationship Id="rId31" Type="http://schemas.openxmlformats.org/officeDocument/2006/relationships/oleObject" Target="../embeddings/oleObject1.bin"/><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tags" Target="../tags/tag1.xml"/><Relationship Id="rId8" Type="http://schemas.openxmlformats.org/officeDocument/2006/relationships/slideLayout" Target="../slideLayouts/slideLayout159.xml"/></Relationships>
</file>

<file path=ppt/slideMasters/_rels/slideMaster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slideLayout" Target="../slideLayouts/slideLayout181.xml"/><Relationship Id="rId7" Type="http://schemas.openxmlformats.org/officeDocument/2006/relationships/tags" Target="../tags/tag23.xml"/><Relationship Id="rId2" Type="http://schemas.openxmlformats.org/officeDocument/2006/relationships/slideLayout" Target="../slideLayouts/slideLayout180.xml"/><Relationship Id="rId1" Type="http://schemas.openxmlformats.org/officeDocument/2006/relationships/slideLayout" Target="../slideLayouts/slideLayout179.xml"/><Relationship Id="rId6" Type="http://schemas.openxmlformats.org/officeDocument/2006/relationships/vmlDrawing" Target="../drawings/vmlDrawing23.vml"/><Relationship Id="rId5" Type="http://schemas.openxmlformats.org/officeDocument/2006/relationships/theme" Target="../theme/theme7.xml"/><Relationship Id="rId10" Type="http://schemas.openxmlformats.org/officeDocument/2006/relationships/image" Target="../media/image26.png"/><Relationship Id="rId4" Type="http://schemas.openxmlformats.org/officeDocument/2006/relationships/slideLayout" Target="../slideLayouts/slideLayout182.xml"/><Relationship Id="rId9" Type="http://schemas.openxmlformats.org/officeDocument/2006/relationships/image" Target="../media/image25.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24" Type="http://schemas.openxmlformats.org/officeDocument/2006/relationships/theme" Target="../theme/theme8.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slideLayout" Target="../slideLayouts/slideLayout205.xml"/><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slideLayout" Target="../slideLayouts/slideLayout20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8.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8640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8" r:id="rId17"/>
    <p:sldLayoutId id="2147483731" r:id="rId18"/>
    <p:sldLayoutId id="2147483732" r:id="rId19"/>
    <p:sldLayoutId id="2147483735" r:id="rId20"/>
    <p:sldLayoutId id="2147483740" r:id="rId21"/>
  </p:sldLayoutIdLst>
  <p:transition>
    <p:fade/>
  </p:transition>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227" marR="0" indent="-339227" algn="l" defTabSz="913022"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247" marR="0" indent="-233021" algn="l" defTabSz="91302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7342"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797342" algn="l"/>
        </a:tabLst>
        <a:defRPr sz="2400" kern="1200" spc="0" baseline="0">
          <a:gradFill>
            <a:gsLst>
              <a:gs pos="1250">
                <a:schemeClr val="tx1"/>
              </a:gs>
              <a:gs pos="100000">
                <a:schemeClr val="tx1"/>
              </a:gs>
            </a:gsLst>
            <a:lin ang="5400000" scaled="0"/>
          </a:gradFill>
          <a:latin typeface="+mn-lt"/>
          <a:ea typeface="+mn-ea"/>
          <a:cs typeface="+mn-cs"/>
        </a:defRPr>
      </a:lvl3pPr>
      <a:lvl4pPr marL="1028777" marR="0" indent="-231434" algn="l" defTabSz="91302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3871"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1253871" algn="l"/>
        </a:tabLst>
        <a:defRPr sz="2000" kern="1200" spc="0" baseline="0">
          <a:gradFill>
            <a:gsLst>
              <a:gs pos="1250">
                <a:schemeClr val="tx1"/>
              </a:gs>
              <a:gs pos="100000">
                <a:schemeClr val="tx1"/>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1"/>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30722" name="think-cell Slide" r:id="rId22" imgW="378" imgH="377" progId="TCLayout.ActiveDocument.1">
                  <p:embed/>
                </p:oleObj>
              </mc:Choice>
              <mc:Fallback>
                <p:oleObj name="think-cell Slide" r:id="rId22" imgW="378" imgH="377" progId="TCLayout.ActiveDocument.1">
                  <p:embed/>
                  <p:pic>
                    <p:nvPicPr>
                      <p:cNvPr id="3" name="Object 2" hidden="1"/>
                      <p:cNvPicPr/>
                      <p:nvPr/>
                    </p:nvPicPr>
                    <p:blipFill>
                      <a:blip r:embed="rId23"/>
                      <a:stretch>
                        <a:fillRect/>
                      </a:stretch>
                    </p:blipFill>
                    <p:spPr>
                      <a:xfrm>
                        <a:off x="1589" y="1589"/>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1" y="2"/>
            <a:ext cx="12192000" cy="646042"/>
          </a:xfrm>
          <a:prstGeom prst="rect">
            <a:avLst/>
          </a:prstGeom>
        </p:spPr>
        <p:txBody>
          <a:bodyPr vert="horz" lIns="320040" tIns="152357" rIns="53325" bIns="53325" rtlCol="0" anchor="ctr">
            <a:normAutofit/>
          </a:bodyPr>
          <a:lstStyle/>
          <a:p>
            <a:endParaRPr lang="en-US" dirty="0"/>
          </a:p>
        </p:txBody>
      </p:sp>
      <p:sp>
        <p:nvSpPr>
          <p:cNvPr id="7" name="Footer Placeholder 6"/>
          <p:cNvSpPr>
            <a:spLocks noGrp="1"/>
          </p:cNvSpPr>
          <p:nvPr>
            <p:ph type="ftr" sz="quarter" idx="3"/>
          </p:nvPr>
        </p:nvSpPr>
        <p:spPr>
          <a:xfrm>
            <a:off x="3048000" y="6477874"/>
            <a:ext cx="8382000" cy="380127"/>
          </a:xfrm>
          <a:prstGeom prst="rect">
            <a:avLst/>
          </a:prstGeom>
        </p:spPr>
        <p:txBody>
          <a:bodyPr vert="horz" lIns="76179"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endParaRPr lang="en-US" dirty="0"/>
          </a:p>
        </p:txBody>
      </p:sp>
      <p:sp>
        <p:nvSpPr>
          <p:cNvPr id="15" name="Text Placeholder 14"/>
          <p:cNvSpPr>
            <a:spLocks noGrp="1"/>
          </p:cNvSpPr>
          <p:nvPr>
            <p:ph type="body" idx="1"/>
          </p:nvPr>
        </p:nvSpPr>
        <p:spPr>
          <a:xfrm>
            <a:off x="150853" y="1600201"/>
            <a:ext cx="11890296" cy="4559531"/>
          </a:xfrm>
          <a:prstGeom prst="rect">
            <a:avLst/>
          </a:prstGeom>
        </p:spPr>
        <p:txBody>
          <a:bodyPr vert="horz" lIns="182880" tIns="91440" rIns="18288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125122" y="6477874"/>
            <a:ext cx="761998" cy="380126"/>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fld id="{FAADACFB-7C71-4E89-89D2-7BBA40B7BFA9}" type="slidenum">
              <a:rPr lang="en-US" smtClean="0"/>
              <a:pPr/>
              <a:t>‹#›</a:t>
            </a:fld>
            <a:endParaRPr lang="en-US" dirty="0"/>
          </a:p>
        </p:txBody>
      </p:sp>
    </p:spTree>
    <p:extLst>
      <p:ext uri="{BB962C8B-B14F-4D97-AF65-F5344CB8AC3E}">
        <p14:creationId xmlns:p14="http://schemas.microsoft.com/office/powerpoint/2010/main" val="3671734142"/>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Lst>
  <p:transition>
    <p:fade/>
  </p:transition>
  <p:hf hdr="0" ftr="0" dt="0"/>
  <p:txStyles>
    <p:titleStyle>
      <a:lvl1pPr marL="0" algn="l" defTabSz="1088105" rtl="0" eaLnBrk="1" latinLnBrk="0" hangingPunct="1">
        <a:lnSpc>
          <a:spcPct val="90000"/>
        </a:lnSpc>
        <a:spcBef>
          <a:spcPct val="0"/>
        </a:spcBef>
        <a:buNone/>
        <a:defRPr lang="en-US" sz="4000" kern="1200" spc="-58" baseline="0" dirty="0">
          <a:solidFill>
            <a:schemeClr val="bg2"/>
          </a:solidFill>
          <a:latin typeface="Segoe UI Light" pitchFamily="34" charset="0"/>
          <a:ea typeface="Segoe UI" pitchFamily="34" charset="0"/>
          <a:cs typeface="Segoe UI" pitchFamily="34" charset="0"/>
        </a:defRPr>
      </a:lvl1pPr>
    </p:titleStyle>
    <p:bodyStyle>
      <a:lvl1pPr marL="0" indent="0" algn="l" defTabSz="1088105" rtl="0" eaLnBrk="1" latinLnBrk="0" hangingPunct="1">
        <a:spcBef>
          <a:spcPts val="1800"/>
        </a:spcBef>
        <a:buClr>
          <a:srgbClr val="0072C6"/>
        </a:buClr>
        <a:buSzPct val="100000"/>
        <a:buFont typeface="Wingdings" pitchFamily="2" charset="2"/>
        <a:buNone/>
        <a:defRPr sz="2400" kern="1200">
          <a:solidFill>
            <a:schemeClr val="tx2"/>
          </a:solidFill>
          <a:latin typeface="Segoe UI" pitchFamily="34" charset="0"/>
          <a:ea typeface="Segoe UI" pitchFamily="34" charset="0"/>
          <a:cs typeface="Segoe UI" pitchFamily="34" charset="0"/>
        </a:defRPr>
      </a:lvl1pPr>
      <a:lvl2pPr marL="476070" indent="-194396" algn="l" defTabSz="1088105"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712" indent="-173236" algn="l" defTabSz="1088105"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54" indent="-177204"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89" indent="-179849" algn="l" defTabSz="1088105"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90"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342"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396"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448" indent="-272026" algn="l" defTabSz="1088105"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105" rtl="0" eaLnBrk="1" latinLnBrk="0" hangingPunct="1">
        <a:defRPr sz="2200" kern="1200">
          <a:solidFill>
            <a:schemeClr val="tx1"/>
          </a:solidFill>
          <a:latin typeface="+mn-lt"/>
          <a:ea typeface="+mn-ea"/>
          <a:cs typeface="+mn-cs"/>
        </a:defRPr>
      </a:lvl1pPr>
      <a:lvl2pPr marL="544053" algn="l" defTabSz="1088105" rtl="0" eaLnBrk="1" latinLnBrk="0" hangingPunct="1">
        <a:defRPr sz="2200" kern="1200">
          <a:solidFill>
            <a:schemeClr val="tx1"/>
          </a:solidFill>
          <a:latin typeface="+mn-lt"/>
          <a:ea typeface="+mn-ea"/>
          <a:cs typeface="+mn-cs"/>
        </a:defRPr>
      </a:lvl2pPr>
      <a:lvl3pPr marL="1088105" algn="l" defTabSz="1088105" rtl="0" eaLnBrk="1" latinLnBrk="0" hangingPunct="1">
        <a:defRPr sz="2200" kern="1200">
          <a:solidFill>
            <a:schemeClr val="tx1"/>
          </a:solidFill>
          <a:latin typeface="+mn-lt"/>
          <a:ea typeface="+mn-ea"/>
          <a:cs typeface="+mn-cs"/>
        </a:defRPr>
      </a:lvl3pPr>
      <a:lvl4pPr marL="1632159" algn="l" defTabSz="1088105" rtl="0" eaLnBrk="1" latinLnBrk="0" hangingPunct="1">
        <a:defRPr sz="2200" kern="1200">
          <a:solidFill>
            <a:schemeClr val="tx1"/>
          </a:solidFill>
          <a:latin typeface="+mn-lt"/>
          <a:ea typeface="+mn-ea"/>
          <a:cs typeface="+mn-cs"/>
        </a:defRPr>
      </a:lvl4pPr>
      <a:lvl5pPr marL="2176211" algn="l" defTabSz="1088105" rtl="0" eaLnBrk="1" latinLnBrk="0" hangingPunct="1">
        <a:defRPr sz="2200" kern="1200">
          <a:solidFill>
            <a:schemeClr val="tx1"/>
          </a:solidFill>
          <a:latin typeface="+mn-lt"/>
          <a:ea typeface="+mn-ea"/>
          <a:cs typeface="+mn-cs"/>
        </a:defRPr>
      </a:lvl5pPr>
      <a:lvl6pPr marL="2720264" algn="l" defTabSz="1088105" rtl="0" eaLnBrk="1" latinLnBrk="0" hangingPunct="1">
        <a:defRPr sz="2200" kern="1200">
          <a:solidFill>
            <a:schemeClr val="tx1"/>
          </a:solidFill>
          <a:latin typeface="+mn-lt"/>
          <a:ea typeface="+mn-ea"/>
          <a:cs typeface="+mn-cs"/>
        </a:defRPr>
      </a:lvl6pPr>
      <a:lvl7pPr marL="3264316" algn="l" defTabSz="1088105" rtl="0" eaLnBrk="1" latinLnBrk="0" hangingPunct="1">
        <a:defRPr sz="2200" kern="1200">
          <a:solidFill>
            <a:schemeClr val="tx1"/>
          </a:solidFill>
          <a:latin typeface="+mn-lt"/>
          <a:ea typeface="+mn-ea"/>
          <a:cs typeface="+mn-cs"/>
        </a:defRPr>
      </a:lvl7pPr>
      <a:lvl8pPr marL="3808369" algn="l" defTabSz="1088105" rtl="0" eaLnBrk="1" latinLnBrk="0" hangingPunct="1">
        <a:defRPr sz="2200" kern="1200">
          <a:solidFill>
            <a:schemeClr val="tx1"/>
          </a:solidFill>
          <a:latin typeface="+mn-lt"/>
          <a:ea typeface="+mn-ea"/>
          <a:cs typeface="+mn-cs"/>
        </a:defRPr>
      </a:lvl8pPr>
      <a:lvl9pPr marL="4352422" algn="l" defTabSz="1088105"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1">
          <p15:clr>
            <a:srgbClr val="5ACBF0"/>
          </p15:clr>
        </p15:guide>
        <p15:guide id="2" pos="2975">
          <p15:clr>
            <a:srgbClr val="5ACBF0"/>
          </p15:clr>
        </p15:guide>
        <p15:guide id="3" pos="2399">
          <p15:clr>
            <a:srgbClr val="5ACBF0"/>
          </p15:clr>
        </p15:guide>
        <p15:guide id="4" pos="1823">
          <p15:clr>
            <a:srgbClr val="5ACBF0"/>
          </p15:clr>
        </p15:guide>
        <p15:guide id="5" pos="1247">
          <p15:clr>
            <a:srgbClr val="5ACBF0"/>
          </p15:clr>
        </p15:guide>
        <p15:guide id="6" pos="671">
          <p15:clr>
            <a:srgbClr val="5ACBF0"/>
          </p15:clr>
        </p15:guide>
        <p15:guide id="7" pos="95">
          <p15:clr>
            <a:srgbClr val="5ACBF0"/>
          </p15:clr>
        </p15:guide>
        <p15:guide id="8" pos="4127">
          <p15:clr>
            <a:srgbClr val="5ACBF0"/>
          </p15:clr>
        </p15:guide>
        <p15:guide id="9" pos="4703">
          <p15:clr>
            <a:srgbClr val="5ACBF0"/>
          </p15:clr>
        </p15:guide>
        <p15:guide id="10" pos="5279">
          <p15:clr>
            <a:srgbClr val="5ACBF0"/>
          </p15:clr>
        </p15:guide>
        <p15:guide id="11" pos="5855">
          <p15:clr>
            <a:srgbClr val="5ACBF0"/>
          </p15:clr>
        </p15:guide>
        <p15:guide id="12" pos="6431">
          <p15:clr>
            <a:srgbClr val="5ACBF0"/>
          </p15:clr>
        </p15:guide>
        <p15:guide id="13" pos="7007">
          <p15:clr>
            <a:srgbClr val="5ACBF0"/>
          </p15:clr>
        </p15:guide>
        <p15:guide id="14" pos="7583">
          <p15:clr>
            <a:srgbClr val="5ACBF0"/>
          </p15:clr>
        </p15:guide>
        <p15:guide id="15" orient="horz" pos="144">
          <p15:clr>
            <a:srgbClr val="5ACBF0"/>
          </p15:clr>
        </p15:guide>
        <p15:guide id="16" orient="horz" pos="720">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76">
          <p15:clr>
            <a:srgbClr val="5ACBF0"/>
          </p15:clr>
        </p15:guide>
        <p15:guide id="23" pos="191">
          <p15:clr>
            <a:srgbClr val="F26B43"/>
          </p15:clr>
        </p15:guide>
        <p15:guide id="24" pos="7487">
          <p15:clr>
            <a:srgbClr val="F26B43"/>
          </p15:clr>
        </p15:guide>
        <p15:guide id="25" orient="horz" pos="240">
          <p15:clr>
            <a:srgbClr val="F26B43"/>
          </p15:clr>
        </p15:guide>
        <p15:guide id="26" orient="horz" pos="4080">
          <p15:clr>
            <a:srgbClr val="F26B43"/>
          </p15:clr>
        </p15:guide>
        <p15:guide id="27" pos="3839">
          <p15:clr>
            <a:srgbClr val="F26B43"/>
          </p15:clr>
        </p15:guide>
        <p15:guide id="28" orient="horz" pos="2160">
          <p15:clr>
            <a:srgbClr val="F26B43"/>
          </p15:clr>
        </p15:guide>
        <p15:guide id="29" orient="horz" pos="816">
          <p15:clr>
            <a:srgbClr val="F26B43"/>
          </p15:clr>
        </p15:guide>
        <p15:guide id="0" orient="horz" pos="1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6" y="1447802"/>
            <a:ext cx="11155094"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55905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4" r:id="rId14"/>
    <p:sldLayoutId id="2147483695" r:id="rId15"/>
    <p:sldLayoutId id="2147483696" r:id="rId16"/>
    <p:sldLayoutId id="2147483697" r:id="rId17"/>
    <p:sldLayoutId id="2147483698" r:id="rId18"/>
    <p:sldLayoutId id="2147483699" r:id="rId19"/>
    <p:sldLayoutId id="2147483720" r:id="rId20"/>
    <p:sldLayoutId id="2147483733" r:id="rId21"/>
    <p:sldLayoutId id="2147483741" r:id="rId22"/>
    <p:sldLayoutId id="2147483744" r:id="rId23"/>
    <p:sldLayoutId id="2147483748" r:id="rId24"/>
    <p:sldLayoutId id="2147483755" r:id="rId25"/>
    <p:sldLayoutId id="2147483767" r:id="rId26"/>
    <p:sldLayoutId id="2147483770" r:id="rId27"/>
    <p:sldLayoutId id="2147483771" r:id="rId28"/>
    <p:sldLayoutId id="2147483775" r:id="rId29"/>
    <p:sldLayoutId id="2147483776" r:id="rId30"/>
    <p:sldLayoutId id="2147483777" r:id="rId31"/>
    <p:sldLayoutId id="2147483778" r:id="rId32"/>
  </p:sldLayoutIdLst>
  <p:transition>
    <p:fade/>
  </p:transition>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227" marR="0" indent="-339227" algn="l" defTabSz="91302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247" marR="0" indent="-233021" algn="l" defTabSz="91302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342"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797342" algn="l"/>
        </a:tabLst>
        <a:defRPr sz="2400" kern="1200" spc="0" baseline="0">
          <a:gradFill>
            <a:gsLst>
              <a:gs pos="1250">
                <a:schemeClr val="bg2"/>
              </a:gs>
              <a:gs pos="100000">
                <a:schemeClr val="bg2"/>
              </a:gs>
            </a:gsLst>
            <a:lin ang="5400000" scaled="0"/>
          </a:gradFill>
          <a:latin typeface="+mn-lt"/>
          <a:ea typeface="+mn-ea"/>
          <a:cs typeface="+mn-cs"/>
        </a:defRPr>
      </a:lvl3pPr>
      <a:lvl4pPr marL="1028777" marR="0" indent="-231434" algn="l" defTabSz="91302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871"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1253871" algn="l"/>
        </a:tabLst>
        <a:defRPr sz="2000" kern="1200" spc="0" baseline="0">
          <a:gradFill>
            <a:gsLst>
              <a:gs pos="1250">
                <a:schemeClr val="bg2"/>
              </a:gs>
              <a:gs pos="100000">
                <a:schemeClr val="bg2"/>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327248"/>
      </p:ext>
    </p:extLst>
  </p:cSld>
  <p:clrMap bg1="dk1" tx1="lt1" bg2="dk2" tx2="lt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36" r:id="rId20"/>
    <p:sldLayoutId id="2147483737" r:id="rId21"/>
    <p:sldLayoutId id="2147483758" r:id="rId22"/>
    <p:sldLayoutId id="2147483759" r:id="rId23"/>
    <p:sldLayoutId id="2147483760" r:id="rId24"/>
    <p:sldLayoutId id="2147483762" r:id="rId25"/>
    <p:sldLayoutId id="2147483763" r:id="rId26"/>
    <p:sldLayoutId id="2147483764" r:id="rId27"/>
    <p:sldLayoutId id="2147483765" r:id="rId28"/>
    <p:sldLayoutId id="2147483766" r:id="rId29"/>
  </p:sldLayoutIdLst>
  <p:transition>
    <p:fade/>
  </p:transition>
  <p:hf hdr="0" ftr="0" dt="0"/>
  <p:txStyles>
    <p:titleStyle>
      <a:lvl1pPr algn="l" defTabSz="913022" rtl="0" eaLnBrk="1" latinLnBrk="0" hangingPunct="1">
        <a:lnSpc>
          <a:spcPct val="90000"/>
        </a:lnSpc>
        <a:spcBef>
          <a:spcPct val="0"/>
        </a:spcBef>
        <a:buNone/>
        <a:defRPr lang="en-US" sz="55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227" marR="0" indent="-339227" algn="l" defTabSz="913022"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247" marR="0" indent="-233021" algn="l" defTabSz="91302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7342"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797342" algn="l"/>
        </a:tabLst>
        <a:defRPr sz="2400" kern="1200" spc="0" baseline="0">
          <a:gradFill>
            <a:gsLst>
              <a:gs pos="1250">
                <a:schemeClr val="tx1"/>
              </a:gs>
              <a:gs pos="100000">
                <a:schemeClr val="tx1"/>
              </a:gs>
            </a:gsLst>
            <a:lin ang="5400000" scaled="0"/>
          </a:gradFill>
          <a:latin typeface="+mn-lt"/>
          <a:ea typeface="+mn-ea"/>
          <a:cs typeface="+mn-cs"/>
        </a:defRPr>
      </a:lvl3pPr>
      <a:lvl4pPr marL="1028777" marR="0" indent="-231434" algn="l" defTabSz="91302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3871" marR="0" indent="-225094" algn="l" defTabSz="913022" rtl="0" eaLnBrk="1" fontAlgn="auto" latinLnBrk="0" hangingPunct="1">
        <a:lnSpc>
          <a:spcPct val="90000"/>
        </a:lnSpc>
        <a:spcBef>
          <a:spcPct val="20000"/>
        </a:spcBef>
        <a:spcAft>
          <a:spcPts val="0"/>
        </a:spcAft>
        <a:buClrTx/>
        <a:buSzPct val="90000"/>
        <a:buFont typeface="Wingdings" pitchFamily="2" charset="2"/>
        <a:buChar char=""/>
        <a:tabLst>
          <a:tab pos="1253871" algn="l"/>
        </a:tabLst>
        <a:defRPr sz="2000" kern="1200" spc="0" baseline="0">
          <a:gradFill>
            <a:gsLst>
              <a:gs pos="1250">
                <a:schemeClr val="tx1"/>
              </a:gs>
              <a:gs pos="100000">
                <a:schemeClr val="tx1"/>
              </a:gs>
            </a:gsLst>
            <a:lin ang="5400000" scaled="0"/>
          </a:gradFill>
          <a:latin typeface="+mn-lt"/>
          <a:ea typeface="+mn-ea"/>
          <a:cs typeface="+mn-cs"/>
        </a:defRPr>
      </a:lvl5pPr>
      <a:lvl6pPr marL="2510811"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7322"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833"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0344" indent="-228256" algn="l" defTabSz="91302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022" rtl="0" eaLnBrk="1" latinLnBrk="0" hangingPunct="1">
        <a:defRPr sz="1900" kern="1200">
          <a:solidFill>
            <a:schemeClr val="tx1"/>
          </a:solidFill>
          <a:latin typeface="+mn-lt"/>
          <a:ea typeface="+mn-ea"/>
          <a:cs typeface="+mn-cs"/>
        </a:defRPr>
      </a:lvl1pPr>
      <a:lvl2pPr marL="456511" algn="l" defTabSz="913022" rtl="0" eaLnBrk="1" latinLnBrk="0" hangingPunct="1">
        <a:defRPr sz="1900" kern="1200">
          <a:solidFill>
            <a:schemeClr val="tx1"/>
          </a:solidFill>
          <a:latin typeface="+mn-lt"/>
          <a:ea typeface="+mn-ea"/>
          <a:cs typeface="+mn-cs"/>
        </a:defRPr>
      </a:lvl2pPr>
      <a:lvl3pPr marL="913022" algn="l" defTabSz="913022" rtl="0" eaLnBrk="1" latinLnBrk="0" hangingPunct="1">
        <a:defRPr sz="1900" kern="1200">
          <a:solidFill>
            <a:schemeClr val="tx1"/>
          </a:solidFill>
          <a:latin typeface="+mn-lt"/>
          <a:ea typeface="+mn-ea"/>
          <a:cs typeface="+mn-cs"/>
        </a:defRPr>
      </a:lvl3pPr>
      <a:lvl4pPr marL="1369533" algn="l" defTabSz="913022" rtl="0" eaLnBrk="1" latinLnBrk="0" hangingPunct="1">
        <a:defRPr sz="1900" kern="1200">
          <a:solidFill>
            <a:schemeClr val="tx1"/>
          </a:solidFill>
          <a:latin typeface="+mn-lt"/>
          <a:ea typeface="+mn-ea"/>
          <a:cs typeface="+mn-cs"/>
        </a:defRPr>
      </a:lvl4pPr>
      <a:lvl5pPr marL="1826044" algn="l" defTabSz="913022" rtl="0" eaLnBrk="1" latinLnBrk="0" hangingPunct="1">
        <a:defRPr sz="1900" kern="1200">
          <a:solidFill>
            <a:schemeClr val="tx1"/>
          </a:solidFill>
          <a:latin typeface="+mn-lt"/>
          <a:ea typeface="+mn-ea"/>
          <a:cs typeface="+mn-cs"/>
        </a:defRPr>
      </a:lvl5pPr>
      <a:lvl6pPr marL="2282555" algn="l" defTabSz="913022" rtl="0" eaLnBrk="1" latinLnBrk="0" hangingPunct="1">
        <a:defRPr sz="1900" kern="1200">
          <a:solidFill>
            <a:schemeClr val="tx1"/>
          </a:solidFill>
          <a:latin typeface="+mn-lt"/>
          <a:ea typeface="+mn-ea"/>
          <a:cs typeface="+mn-cs"/>
        </a:defRPr>
      </a:lvl6pPr>
      <a:lvl7pPr marL="2739066" algn="l" defTabSz="913022" rtl="0" eaLnBrk="1" latinLnBrk="0" hangingPunct="1">
        <a:defRPr sz="1900" kern="1200">
          <a:solidFill>
            <a:schemeClr val="tx1"/>
          </a:solidFill>
          <a:latin typeface="+mn-lt"/>
          <a:ea typeface="+mn-ea"/>
          <a:cs typeface="+mn-cs"/>
        </a:defRPr>
      </a:lvl7pPr>
      <a:lvl8pPr marL="3195578" algn="l" defTabSz="913022" rtl="0" eaLnBrk="1" latinLnBrk="0" hangingPunct="1">
        <a:defRPr sz="1900" kern="1200">
          <a:solidFill>
            <a:schemeClr val="tx1"/>
          </a:solidFill>
          <a:latin typeface="+mn-lt"/>
          <a:ea typeface="+mn-ea"/>
          <a:cs typeface="+mn-cs"/>
        </a:defRPr>
      </a:lvl8pPr>
      <a:lvl9pPr marL="3652089" algn="l" defTabSz="913022"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644801292"/>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7" r:id="rId23"/>
    <p:sldLayoutId id="2147483828" r:id="rId24"/>
    <p:sldLayoutId id="2147483829" r:id="rId25"/>
    <p:sldLayoutId id="2147483830" r:id="rId26"/>
    <p:sldLayoutId id="2147483831" r:id="rId27"/>
    <p:sldLayoutId id="2147483832" r:id="rId28"/>
    <p:sldLayoutId id="2147483833" r:id="rId29"/>
    <p:sldLayoutId id="2147483834" r:id="rId30"/>
    <p:sldLayoutId id="2147483835" r:id="rId31"/>
    <p:sldLayoutId id="2147483836" r:id="rId32"/>
    <p:sldLayoutId id="2147483837" r:id="rId33"/>
    <p:sldLayoutId id="2147483838" r:id="rId34"/>
    <p:sldLayoutId id="2147483839" r:id="rId35"/>
    <p:sldLayoutId id="2147483840" r:id="rId3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0"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7" y="1447802"/>
            <a:ext cx="11155094"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1420148"/>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 id="2147483894" r:id="rId29"/>
    <p:sldLayoutId id="2147483895" r:id="rId30"/>
    <p:sldLayoutId id="2147483896" r:id="rId31"/>
    <p:sldLayoutId id="2147483897" r:id="rId32"/>
    <p:sldLayoutId id="2147483898" r:id="rId33"/>
  </p:sldLayoutIdLst>
  <p:transition>
    <p:fade/>
  </p:transition>
  <p:hf hdr="0" ftr="0" dt="0"/>
  <p:txStyles>
    <p:titleStyle>
      <a:lvl1pPr algn="l" defTabSz="912847" rtl="0" eaLnBrk="1" latinLnBrk="0" hangingPunct="1">
        <a:lnSpc>
          <a:spcPct val="90000"/>
        </a:lnSpc>
        <a:spcBef>
          <a:spcPct val="0"/>
        </a:spcBef>
        <a:buNone/>
        <a:defRPr lang="en-US" sz="5499"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162" marR="0" indent="-339162" algn="l" defTabSz="912847"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137" marR="0" indent="-232976" algn="l" defTabSz="91284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189" marR="0" indent="-225050" algn="l" defTabSz="912847" rtl="0" eaLnBrk="1" fontAlgn="auto" latinLnBrk="0" hangingPunct="1">
        <a:lnSpc>
          <a:spcPct val="90000"/>
        </a:lnSpc>
        <a:spcBef>
          <a:spcPct val="20000"/>
        </a:spcBef>
        <a:spcAft>
          <a:spcPts val="0"/>
        </a:spcAft>
        <a:buClrTx/>
        <a:buSzPct val="90000"/>
        <a:buFont typeface="Wingdings" pitchFamily="2" charset="2"/>
        <a:buChar char=""/>
        <a:tabLst>
          <a:tab pos="797189" algn="l"/>
        </a:tabLst>
        <a:defRPr sz="2400" kern="1200" spc="0" baseline="0">
          <a:gradFill>
            <a:gsLst>
              <a:gs pos="1250">
                <a:schemeClr val="bg2"/>
              </a:gs>
              <a:gs pos="100000">
                <a:schemeClr val="bg2"/>
              </a:gs>
            </a:gsLst>
            <a:lin ang="5400000" scaled="0"/>
          </a:gradFill>
          <a:latin typeface="+mn-lt"/>
          <a:ea typeface="+mn-ea"/>
          <a:cs typeface="+mn-cs"/>
        </a:defRPr>
      </a:lvl3pPr>
      <a:lvl4pPr marL="1028580" marR="0" indent="-231390" algn="l" defTabSz="91284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630" marR="0" indent="-225050" algn="l" defTabSz="912847" rtl="0" eaLnBrk="1" fontAlgn="auto" latinLnBrk="0" hangingPunct="1">
        <a:lnSpc>
          <a:spcPct val="90000"/>
        </a:lnSpc>
        <a:spcBef>
          <a:spcPct val="20000"/>
        </a:spcBef>
        <a:spcAft>
          <a:spcPts val="0"/>
        </a:spcAft>
        <a:buClrTx/>
        <a:buSzPct val="90000"/>
        <a:buFont typeface="Wingdings" pitchFamily="2" charset="2"/>
        <a:buChar char=""/>
        <a:tabLst>
          <a:tab pos="1253630" algn="l"/>
        </a:tabLst>
        <a:defRPr sz="2000" kern="1200" spc="0" baseline="0">
          <a:gradFill>
            <a:gsLst>
              <a:gs pos="1250">
                <a:schemeClr val="bg2"/>
              </a:gs>
              <a:gs pos="100000">
                <a:schemeClr val="bg2"/>
              </a:gs>
            </a:gsLst>
            <a:lin ang="5400000" scaled="0"/>
          </a:gradFill>
          <a:latin typeface="+mn-lt"/>
          <a:ea typeface="+mn-ea"/>
          <a:cs typeface="+mn-cs"/>
        </a:defRPr>
      </a:lvl5pPr>
      <a:lvl6pPr marL="251032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52"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75"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9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7" rtl="0" eaLnBrk="1" latinLnBrk="0" hangingPunct="1">
        <a:defRPr sz="1900" kern="1200">
          <a:solidFill>
            <a:schemeClr val="tx1"/>
          </a:solidFill>
          <a:latin typeface="+mn-lt"/>
          <a:ea typeface="+mn-ea"/>
          <a:cs typeface="+mn-cs"/>
        </a:defRPr>
      </a:lvl1pPr>
      <a:lvl2pPr marL="456424" algn="l" defTabSz="912847" rtl="0" eaLnBrk="1" latinLnBrk="0" hangingPunct="1">
        <a:defRPr sz="1900" kern="1200">
          <a:solidFill>
            <a:schemeClr val="tx1"/>
          </a:solidFill>
          <a:latin typeface="+mn-lt"/>
          <a:ea typeface="+mn-ea"/>
          <a:cs typeface="+mn-cs"/>
        </a:defRPr>
      </a:lvl2pPr>
      <a:lvl3pPr marL="912847" algn="l" defTabSz="912847" rtl="0" eaLnBrk="1" latinLnBrk="0" hangingPunct="1">
        <a:defRPr sz="1900" kern="1200">
          <a:solidFill>
            <a:schemeClr val="tx1"/>
          </a:solidFill>
          <a:latin typeface="+mn-lt"/>
          <a:ea typeface="+mn-ea"/>
          <a:cs typeface="+mn-cs"/>
        </a:defRPr>
      </a:lvl3pPr>
      <a:lvl4pPr marL="1369270" algn="l" defTabSz="912847" rtl="0" eaLnBrk="1" latinLnBrk="0" hangingPunct="1">
        <a:defRPr sz="1900" kern="1200">
          <a:solidFill>
            <a:schemeClr val="tx1"/>
          </a:solidFill>
          <a:latin typeface="+mn-lt"/>
          <a:ea typeface="+mn-ea"/>
          <a:cs typeface="+mn-cs"/>
        </a:defRPr>
      </a:lvl4pPr>
      <a:lvl5pPr marL="1825693" algn="l" defTabSz="912847" rtl="0" eaLnBrk="1" latinLnBrk="0" hangingPunct="1">
        <a:defRPr sz="1900" kern="1200">
          <a:solidFill>
            <a:schemeClr val="tx1"/>
          </a:solidFill>
          <a:latin typeface="+mn-lt"/>
          <a:ea typeface="+mn-ea"/>
          <a:cs typeface="+mn-cs"/>
        </a:defRPr>
      </a:lvl5pPr>
      <a:lvl6pPr marL="2282117" algn="l" defTabSz="912847" rtl="0" eaLnBrk="1" latinLnBrk="0" hangingPunct="1">
        <a:defRPr sz="1900" kern="1200">
          <a:solidFill>
            <a:schemeClr val="tx1"/>
          </a:solidFill>
          <a:latin typeface="+mn-lt"/>
          <a:ea typeface="+mn-ea"/>
          <a:cs typeface="+mn-cs"/>
        </a:defRPr>
      </a:lvl6pPr>
      <a:lvl7pPr marL="2738540" algn="l" defTabSz="912847" rtl="0" eaLnBrk="1" latinLnBrk="0" hangingPunct="1">
        <a:defRPr sz="1900" kern="1200">
          <a:solidFill>
            <a:schemeClr val="tx1"/>
          </a:solidFill>
          <a:latin typeface="+mn-lt"/>
          <a:ea typeface="+mn-ea"/>
          <a:cs typeface="+mn-cs"/>
        </a:defRPr>
      </a:lvl7pPr>
      <a:lvl8pPr marL="3194964" algn="l" defTabSz="912847" rtl="0" eaLnBrk="1" latinLnBrk="0" hangingPunct="1">
        <a:defRPr sz="1900" kern="1200">
          <a:solidFill>
            <a:schemeClr val="tx1"/>
          </a:solidFill>
          <a:latin typeface="+mn-lt"/>
          <a:ea typeface="+mn-ea"/>
          <a:cs typeface="+mn-cs"/>
        </a:defRPr>
      </a:lvl8pPr>
      <a:lvl9pPr marL="3651388" algn="l" defTabSz="912847"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30"/>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31" imgW="377" imgH="377" progId="TCLayout.ActiveDocument.1">
                  <p:embed/>
                </p:oleObj>
              </mc:Choice>
              <mc:Fallback>
                <p:oleObj name="think-cell Slide" r:id="rId31" imgW="377" imgH="377" progId="TCLayout.ActiveDocument.1">
                  <p:embed/>
                  <p:pic>
                    <p:nvPicPr>
                      <p:cNvPr id="3" name="Object 2" hidden="1"/>
                      <p:cNvPicPr/>
                      <p:nvPr/>
                    </p:nvPicPr>
                    <p:blipFill>
                      <a:blip r:embed="rId32"/>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297499"/>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pPr defTabSz="914367"/>
            <a:fld id="{181750B2-C378-4896-80E6-341FDC8E0FED}" type="slidenum">
              <a:rPr lang="en-IN" smtClean="0">
                <a:solidFill>
                  <a:srgbClr val="505050"/>
                </a:solidFill>
              </a:rPr>
              <a:pPr defTabSz="914367"/>
              <a:t>‹#›</a:t>
            </a:fld>
            <a:endParaRPr lang="en-IN" dirty="0">
              <a:solidFill>
                <a:srgbClr val="505050"/>
              </a:solidFill>
            </a:endParaRPr>
          </a:p>
        </p:txBody>
      </p:sp>
    </p:spTree>
    <p:extLst>
      <p:ext uri="{BB962C8B-B14F-4D97-AF65-F5344CB8AC3E}">
        <p14:creationId xmlns:p14="http://schemas.microsoft.com/office/powerpoint/2010/main" val="3786728632"/>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546">
          <p15:clr>
            <a:srgbClr val="C35EA4"/>
          </p15:clr>
        </p15:guide>
        <p15:guide id="3" orient="horz" pos="179">
          <p15:clr>
            <a:srgbClr val="C35EA4"/>
          </p15:clr>
        </p15:guide>
        <p15:guide id="4" orient="horz" pos="4104">
          <p15:clr>
            <a:srgbClr val="C35EA4"/>
          </p15:clr>
        </p15:guide>
        <p15:guide id="5" orient="horz" pos="772">
          <p15:clr>
            <a:srgbClr val="C35EA4"/>
          </p15:clr>
        </p15:guide>
        <p15:guide id="6" orient="horz" pos="828">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3554" name="think-cell Slide" r:id="rId8" imgW="377" imgH="377" progId="TCLayout.ActiveDocument.1">
                  <p:embed/>
                </p:oleObj>
              </mc:Choice>
              <mc:Fallback>
                <p:oleObj name="think-cell Slide" r:id="rId8" imgW="377" imgH="377" progId="TCLayout.ActiveDocument.1">
                  <p:embed/>
                  <p:pic>
                    <p:nvPicPr>
                      <p:cNvPr id="3" name="Object 2" hidden="1"/>
                      <p:cNvPicPr/>
                      <p:nvPr/>
                    </p:nvPicPr>
                    <p:blipFill>
                      <a:blip r:embed="rId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297499"/>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0"/>
          <a:stretch>
            <a:fillRect/>
          </a:stretch>
        </p:blipFill>
        <p:spPr>
          <a:xfrm rot="5400000">
            <a:off x="9208748" y="2991033"/>
            <a:ext cx="6858623" cy="876557"/>
          </a:xfrm>
          <a:prstGeom prst="rect">
            <a:avLst/>
          </a:prstGeom>
        </p:spPr>
      </p:pic>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299697937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860649"/>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Lst>
  <p:transition>
    <p:fade/>
  </p:transition>
  <p:hf hdr="0" ftr="0" dt="0"/>
  <p:txStyles>
    <p:titleStyle>
      <a:lvl1pPr algn="l" defTabSz="912847" rtl="0" eaLnBrk="1" latinLnBrk="0" hangingPunct="1">
        <a:lnSpc>
          <a:spcPct val="90000"/>
        </a:lnSpc>
        <a:spcBef>
          <a:spcPct val="0"/>
        </a:spcBef>
        <a:buNone/>
        <a:defRPr lang="en-US" sz="5499"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162" marR="0" indent="-339162" algn="l" defTabSz="912847" rtl="0" eaLnBrk="1" fontAlgn="auto" latinLnBrk="0" hangingPunct="1">
        <a:lnSpc>
          <a:spcPct val="90000"/>
        </a:lnSpc>
        <a:spcBef>
          <a:spcPct val="20000"/>
        </a:spcBef>
        <a:spcAft>
          <a:spcPts val="0"/>
        </a:spcAft>
        <a:buClrTx/>
        <a:buSzPct val="90000"/>
        <a:buFont typeface="Arial" pitchFamily="34" charset="0"/>
        <a:buChar char="•"/>
        <a:tabLst/>
        <a:defRPr sz="3600" kern="1200" spc="-71" baseline="0">
          <a:gradFill>
            <a:gsLst>
              <a:gs pos="1250">
                <a:schemeClr val="tx1"/>
              </a:gs>
              <a:gs pos="100000">
                <a:schemeClr val="tx1"/>
              </a:gs>
            </a:gsLst>
            <a:lin ang="5400000" scaled="0"/>
          </a:gradFill>
          <a:latin typeface="+mj-lt"/>
          <a:ea typeface="+mn-ea"/>
          <a:cs typeface="+mn-cs"/>
        </a:defRPr>
      </a:lvl1pPr>
      <a:lvl2pPr marL="572137" marR="0" indent="-232976" algn="l" defTabSz="912847"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7189" marR="0" indent="-225050" algn="l" defTabSz="912847" rtl="0" eaLnBrk="1" fontAlgn="auto" latinLnBrk="0" hangingPunct="1">
        <a:lnSpc>
          <a:spcPct val="90000"/>
        </a:lnSpc>
        <a:spcBef>
          <a:spcPct val="20000"/>
        </a:spcBef>
        <a:spcAft>
          <a:spcPts val="0"/>
        </a:spcAft>
        <a:buClrTx/>
        <a:buSzPct val="90000"/>
        <a:buFont typeface="Wingdings" pitchFamily="2" charset="2"/>
        <a:buChar char=""/>
        <a:tabLst>
          <a:tab pos="797189" algn="l"/>
        </a:tabLst>
        <a:defRPr sz="2400" kern="1200" spc="0" baseline="0">
          <a:gradFill>
            <a:gsLst>
              <a:gs pos="1250">
                <a:schemeClr val="tx1"/>
              </a:gs>
              <a:gs pos="100000">
                <a:schemeClr val="tx1"/>
              </a:gs>
            </a:gsLst>
            <a:lin ang="5400000" scaled="0"/>
          </a:gradFill>
          <a:latin typeface="+mn-lt"/>
          <a:ea typeface="+mn-ea"/>
          <a:cs typeface="+mn-cs"/>
        </a:defRPr>
      </a:lvl3pPr>
      <a:lvl4pPr marL="1028580" marR="0" indent="-231390" algn="l" defTabSz="912847"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3630" marR="0" indent="-225050" algn="l" defTabSz="912847" rtl="0" eaLnBrk="1" fontAlgn="auto" latinLnBrk="0" hangingPunct="1">
        <a:lnSpc>
          <a:spcPct val="90000"/>
        </a:lnSpc>
        <a:spcBef>
          <a:spcPct val="20000"/>
        </a:spcBef>
        <a:spcAft>
          <a:spcPts val="0"/>
        </a:spcAft>
        <a:buClrTx/>
        <a:buSzPct val="90000"/>
        <a:buFont typeface="Wingdings" pitchFamily="2" charset="2"/>
        <a:buChar char=""/>
        <a:tabLst>
          <a:tab pos="1253630" algn="l"/>
        </a:tabLst>
        <a:defRPr sz="2000" kern="1200" spc="0" baseline="0">
          <a:gradFill>
            <a:gsLst>
              <a:gs pos="1250">
                <a:schemeClr val="tx1"/>
              </a:gs>
              <a:gs pos="100000">
                <a:schemeClr val="tx1"/>
              </a:gs>
            </a:gsLst>
            <a:lin ang="5400000" scaled="0"/>
          </a:gradFill>
          <a:latin typeface="+mn-lt"/>
          <a:ea typeface="+mn-ea"/>
          <a:cs typeface="+mn-cs"/>
        </a:defRPr>
      </a:lvl5pPr>
      <a:lvl6pPr marL="251032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752"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3175"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9599" indent="-228212" algn="l" defTabSz="91284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847" rtl="0" eaLnBrk="1" latinLnBrk="0" hangingPunct="1">
        <a:defRPr sz="1900" kern="1200">
          <a:solidFill>
            <a:schemeClr val="tx1"/>
          </a:solidFill>
          <a:latin typeface="+mn-lt"/>
          <a:ea typeface="+mn-ea"/>
          <a:cs typeface="+mn-cs"/>
        </a:defRPr>
      </a:lvl1pPr>
      <a:lvl2pPr marL="456424" algn="l" defTabSz="912847" rtl="0" eaLnBrk="1" latinLnBrk="0" hangingPunct="1">
        <a:defRPr sz="1900" kern="1200">
          <a:solidFill>
            <a:schemeClr val="tx1"/>
          </a:solidFill>
          <a:latin typeface="+mn-lt"/>
          <a:ea typeface="+mn-ea"/>
          <a:cs typeface="+mn-cs"/>
        </a:defRPr>
      </a:lvl2pPr>
      <a:lvl3pPr marL="912847" algn="l" defTabSz="912847" rtl="0" eaLnBrk="1" latinLnBrk="0" hangingPunct="1">
        <a:defRPr sz="1900" kern="1200">
          <a:solidFill>
            <a:schemeClr val="tx1"/>
          </a:solidFill>
          <a:latin typeface="+mn-lt"/>
          <a:ea typeface="+mn-ea"/>
          <a:cs typeface="+mn-cs"/>
        </a:defRPr>
      </a:lvl3pPr>
      <a:lvl4pPr marL="1369270" algn="l" defTabSz="912847" rtl="0" eaLnBrk="1" latinLnBrk="0" hangingPunct="1">
        <a:defRPr sz="1900" kern="1200">
          <a:solidFill>
            <a:schemeClr val="tx1"/>
          </a:solidFill>
          <a:latin typeface="+mn-lt"/>
          <a:ea typeface="+mn-ea"/>
          <a:cs typeface="+mn-cs"/>
        </a:defRPr>
      </a:lvl4pPr>
      <a:lvl5pPr marL="1825693" algn="l" defTabSz="912847" rtl="0" eaLnBrk="1" latinLnBrk="0" hangingPunct="1">
        <a:defRPr sz="1900" kern="1200">
          <a:solidFill>
            <a:schemeClr val="tx1"/>
          </a:solidFill>
          <a:latin typeface="+mn-lt"/>
          <a:ea typeface="+mn-ea"/>
          <a:cs typeface="+mn-cs"/>
        </a:defRPr>
      </a:lvl5pPr>
      <a:lvl6pPr marL="2282117" algn="l" defTabSz="912847" rtl="0" eaLnBrk="1" latinLnBrk="0" hangingPunct="1">
        <a:defRPr sz="1900" kern="1200">
          <a:solidFill>
            <a:schemeClr val="tx1"/>
          </a:solidFill>
          <a:latin typeface="+mn-lt"/>
          <a:ea typeface="+mn-ea"/>
          <a:cs typeface="+mn-cs"/>
        </a:defRPr>
      </a:lvl6pPr>
      <a:lvl7pPr marL="2738540" algn="l" defTabSz="912847" rtl="0" eaLnBrk="1" latinLnBrk="0" hangingPunct="1">
        <a:defRPr sz="1900" kern="1200">
          <a:solidFill>
            <a:schemeClr val="tx1"/>
          </a:solidFill>
          <a:latin typeface="+mn-lt"/>
          <a:ea typeface="+mn-ea"/>
          <a:cs typeface="+mn-cs"/>
        </a:defRPr>
      </a:lvl7pPr>
      <a:lvl8pPr marL="3194964" algn="l" defTabSz="912847" rtl="0" eaLnBrk="1" latinLnBrk="0" hangingPunct="1">
        <a:defRPr sz="1900" kern="1200">
          <a:solidFill>
            <a:schemeClr val="tx1"/>
          </a:solidFill>
          <a:latin typeface="+mn-lt"/>
          <a:ea typeface="+mn-ea"/>
          <a:cs typeface="+mn-cs"/>
        </a:defRPr>
      </a:lvl8pPr>
      <a:lvl9pPr marL="3651388" algn="l" defTabSz="912847" rtl="0" eaLnBrk="1" latinLnBrk="0" hangingPunct="1">
        <a:defRPr sz="19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51" y="228602"/>
            <a:ext cx="11151917"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520838" y="1447802"/>
            <a:ext cx="11155094"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5660325"/>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79" r:id="rId3"/>
  </p:sldLayoutIdLst>
  <p:transition>
    <p:fade/>
  </p:transition>
  <p:hf hdr="0" ftr="0" dt="0"/>
  <p:txStyles>
    <p:titleStyle>
      <a:lvl1pPr algn="l" defTabSz="912672" rtl="0" eaLnBrk="1" latinLnBrk="0" hangingPunct="1">
        <a:lnSpc>
          <a:spcPct val="90000"/>
        </a:lnSpc>
        <a:spcBef>
          <a:spcPct val="0"/>
        </a:spcBef>
        <a:buNone/>
        <a:defRPr lang="en-US" sz="5498" b="0" kern="1200" cap="none" spc="-100" baseline="0" dirty="0" smtClean="0">
          <a:ln w="3175">
            <a:noFill/>
          </a:ln>
          <a:gradFill>
            <a:gsLst>
              <a:gs pos="1250">
                <a:schemeClr val="tx2"/>
              </a:gs>
              <a:gs pos="100000">
                <a:schemeClr val="tx2"/>
              </a:gs>
            </a:gsLst>
            <a:lin ang="5400000" scaled="0"/>
          </a:gradFill>
          <a:effectLst/>
          <a:latin typeface="+mj-lt"/>
          <a:ea typeface="+mn-ea"/>
          <a:cs typeface="Arial" charset="0"/>
        </a:defRPr>
      </a:lvl1pPr>
    </p:titleStyle>
    <p:bodyStyle>
      <a:lvl1pPr marL="339097" marR="0" indent="-339097" algn="l" defTabSz="912672" rtl="0" eaLnBrk="1" fontAlgn="auto" latinLnBrk="0" hangingPunct="1">
        <a:lnSpc>
          <a:spcPct val="90000"/>
        </a:lnSpc>
        <a:spcBef>
          <a:spcPct val="20000"/>
        </a:spcBef>
        <a:spcAft>
          <a:spcPts val="0"/>
        </a:spcAft>
        <a:buClrTx/>
        <a:buSzPct val="80000"/>
        <a:buFont typeface="Arial" pitchFamily="34" charset="0"/>
        <a:buChar char="•"/>
        <a:tabLst/>
        <a:defRPr sz="3600" kern="1200" spc="-71" baseline="0">
          <a:gradFill>
            <a:gsLst>
              <a:gs pos="1250">
                <a:schemeClr val="bg2"/>
              </a:gs>
              <a:gs pos="100000">
                <a:schemeClr val="bg2"/>
              </a:gs>
            </a:gsLst>
            <a:lin ang="5400000" scaled="0"/>
          </a:gradFill>
          <a:latin typeface="+mj-lt"/>
          <a:ea typeface="+mn-ea"/>
          <a:cs typeface="+mn-cs"/>
        </a:defRPr>
      </a:lvl1pPr>
      <a:lvl2pPr marL="572028" marR="0" indent="-232931" algn="l" defTabSz="912672"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bg2"/>
              </a:gs>
              <a:gs pos="100000">
                <a:schemeClr val="bg2"/>
              </a:gs>
            </a:gsLst>
            <a:lin ang="5400000" scaled="0"/>
          </a:gradFill>
          <a:latin typeface="+mn-lt"/>
          <a:ea typeface="+mn-ea"/>
          <a:cs typeface="+mn-cs"/>
        </a:defRPr>
      </a:lvl2pPr>
      <a:lvl3pPr marL="797036" marR="0" indent="-225006" algn="l" defTabSz="912672" rtl="0" eaLnBrk="1" fontAlgn="auto" latinLnBrk="0" hangingPunct="1">
        <a:lnSpc>
          <a:spcPct val="90000"/>
        </a:lnSpc>
        <a:spcBef>
          <a:spcPct val="20000"/>
        </a:spcBef>
        <a:spcAft>
          <a:spcPts val="0"/>
        </a:spcAft>
        <a:buClrTx/>
        <a:buSzPct val="90000"/>
        <a:buFont typeface="Wingdings" pitchFamily="2" charset="2"/>
        <a:buChar char=""/>
        <a:tabLst>
          <a:tab pos="797036" algn="l"/>
        </a:tabLst>
        <a:defRPr sz="2400" kern="1200" spc="0" baseline="0">
          <a:gradFill>
            <a:gsLst>
              <a:gs pos="1250">
                <a:schemeClr val="bg2"/>
              </a:gs>
              <a:gs pos="100000">
                <a:schemeClr val="bg2"/>
              </a:gs>
            </a:gsLst>
            <a:lin ang="5400000" scaled="0"/>
          </a:gradFill>
          <a:latin typeface="+mn-lt"/>
          <a:ea typeface="+mn-ea"/>
          <a:cs typeface="+mn-cs"/>
        </a:defRPr>
      </a:lvl3pPr>
      <a:lvl4pPr marL="1028383" marR="0" indent="-231346" algn="l" defTabSz="912672"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bg2"/>
              </a:gs>
              <a:gs pos="100000">
                <a:schemeClr val="bg2"/>
              </a:gs>
            </a:gsLst>
            <a:lin ang="5400000" scaled="0"/>
          </a:gradFill>
          <a:latin typeface="+mn-lt"/>
          <a:ea typeface="+mn-ea"/>
          <a:cs typeface="+mn-cs"/>
        </a:defRPr>
      </a:lvl4pPr>
      <a:lvl5pPr marL="1253389" marR="0" indent="-225006" algn="l" defTabSz="912672" rtl="0" eaLnBrk="1" fontAlgn="auto" latinLnBrk="0" hangingPunct="1">
        <a:lnSpc>
          <a:spcPct val="90000"/>
        </a:lnSpc>
        <a:spcBef>
          <a:spcPct val="20000"/>
        </a:spcBef>
        <a:spcAft>
          <a:spcPts val="0"/>
        </a:spcAft>
        <a:buClrTx/>
        <a:buSzPct val="90000"/>
        <a:buFont typeface="Wingdings" pitchFamily="2" charset="2"/>
        <a:buChar char=""/>
        <a:tabLst>
          <a:tab pos="1253389" algn="l"/>
        </a:tabLst>
        <a:defRPr sz="2000" kern="1200" spc="0" baseline="0">
          <a:gradFill>
            <a:gsLst>
              <a:gs pos="1250">
                <a:schemeClr val="bg2"/>
              </a:gs>
              <a:gs pos="100000">
                <a:schemeClr val="bg2"/>
              </a:gs>
            </a:gsLst>
            <a:lin ang="5400000" scaled="0"/>
          </a:gradFill>
          <a:latin typeface="+mn-lt"/>
          <a:ea typeface="+mn-ea"/>
          <a:cs typeface="+mn-cs"/>
        </a:defRPr>
      </a:lvl5pPr>
      <a:lvl6pPr marL="2509847"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6182"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2517"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8854" indent="-228168" algn="l" defTabSz="91267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2672" rtl="0" eaLnBrk="1" latinLnBrk="0" hangingPunct="1">
        <a:defRPr sz="1900" kern="1200">
          <a:solidFill>
            <a:schemeClr val="tx1"/>
          </a:solidFill>
          <a:latin typeface="+mn-lt"/>
          <a:ea typeface="+mn-ea"/>
          <a:cs typeface="+mn-cs"/>
        </a:defRPr>
      </a:lvl1pPr>
      <a:lvl2pPr marL="456337" algn="l" defTabSz="912672" rtl="0" eaLnBrk="1" latinLnBrk="0" hangingPunct="1">
        <a:defRPr sz="1900" kern="1200">
          <a:solidFill>
            <a:schemeClr val="tx1"/>
          </a:solidFill>
          <a:latin typeface="+mn-lt"/>
          <a:ea typeface="+mn-ea"/>
          <a:cs typeface="+mn-cs"/>
        </a:defRPr>
      </a:lvl2pPr>
      <a:lvl3pPr marL="912672" algn="l" defTabSz="912672" rtl="0" eaLnBrk="1" latinLnBrk="0" hangingPunct="1">
        <a:defRPr sz="1900" kern="1200">
          <a:solidFill>
            <a:schemeClr val="tx1"/>
          </a:solidFill>
          <a:latin typeface="+mn-lt"/>
          <a:ea typeface="+mn-ea"/>
          <a:cs typeface="+mn-cs"/>
        </a:defRPr>
      </a:lvl3pPr>
      <a:lvl4pPr marL="1369007" algn="l" defTabSz="912672" rtl="0" eaLnBrk="1" latinLnBrk="0" hangingPunct="1">
        <a:defRPr sz="1900" kern="1200">
          <a:solidFill>
            <a:schemeClr val="tx1"/>
          </a:solidFill>
          <a:latin typeface="+mn-lt"/>
          <a:ea typeface="+mn-ea"/>
          <a:cs typeface="+mn-cs"/>
        </a:defRPr>
      </a:lvl4pPr>
      <a:lvl5pPr marL="1825342" algn="l" defTabSz="912672" rtl="0" eaLnBrk="1" latinLnBrk="0" hangingPunct="1">
        <a:defRPr sz="1900" kern="1200">
          <a:solidFill>
            <a:schemeClr val="tx1"/>
          </a:solidFill>
          <a:latin typeface="+mn-lt"/>
          <a:ea typeface="+mn-ea"/>
          <a:cs typeface="+mn-cs"/>
        </a:defRPr>
      </a:lvl5pPr>
      <a:lvl6pPr marL="2281679" algn="l" defTabSz="912672" rtl="0" eaLnBrk="1" latinLnBrk="0" hangingPunct="1">
        <a:defRPr sz="1900" kern="1200">
          <a:solidFill>
            <a:schemeClr val="tx1"/>
          </a:solidFill>
          <a:latin typeface="+mn-lt"/>
          <a:ea typeface="+mn-ea"/>
          <a:cs typeface="+mn-cs"/>
        </a:defRPr>
      </a:lvl6pPr>
      <a:lvl7pPr marL="2738014" algn="l" defTabSz="912672" rtl="0" eaLnBrk="1" latinLnBrk="0" hangingPunct="1">
        <a:defRPr sz="1900" kern="1200">
          <a:solidFill>
            <a:schemeClr val="tx1"/>
          </a:solidFill>
          <a:latin typeface="+mn-lt"/>
          <a:ea typeface="+mn-ea"/>
          <a:cs typeface="+mn-cs"/>
        </a:defRPr>
      </a:lvl7pPr>
      <a:lvl8pPr marL="3194351" algn="l" defTabSz="912672" rtl="0" eaLnBrk="1" latinLnBrk="0" hangingPunct="1">
        <a:defRPr sz="1900" kern="1200">
          <a:solidFill>
            <a:schemeClr val="tx1"/>
          </a:solidFill>
          <a:latin typeface="+mn-lt"/>
          <a:ea typeface="+mn-ea"/>
          <a:cs typeface="+mn-cs"/>
        </a:defRPr>
      </a:lvl8pPr>
      <a:lvl9pPr marL="3650687" algn="l" defTabSz="912672"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xml"/><Relationship Id="rId1" Type="http://schemas.openxmlformats.org/officeDocument/2006/relationships/slideLayout" Target="../slideLayouts/slideLayout205.xml"/><Relationship Id="rId5" Type="http://schemas.openxmlformats.org/officeDocument/2006/relationships/image" Target="../media/image45.emf"/><Relationship Id="rId4" Type="http://schemas.openxmlformats.org/officeDocument/2006/relationships/image" Target="../media/image44.emf"/></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08.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35.emf"/><Relationship Id="rId5" Type="http://schemas.openxmlformats.org/officeDocument/2006/relationships/oleObject" Target="../embeddings/oleObject30.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104.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4.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104.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0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1.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6.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8.xml"/><Relationship Id="rId2" Type="http://schemas.openxmlformats.org/officeDocument/2006/relationships/tags" Target="../tags/tag31.xml"/><Relationship Id="rId1" Type="http://schemas.openxmlformats.org/officeDocument/2006/relationships/vmlDrawing" Target="../drawings/vmlDrawing31.vml"/><Relationship Id="rId6" Type="http://schemas.openxmlformats.org/officeDocument/2006/relationships/image" Target="../media/image35.emf"/><Relationship Id="rId5" Type="http://schemas.openxmlformats.org/officeDocument/2006/relationships/oleObject" Target="../embeddings/oleObject30.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77" name="Text Placeholder 176"/>
          <p:cNvSpPr>
            <a:spLocks noGrp="1"/>
          </p:cNvSpPr>
          <p:nvPr>
            <p:ph type="body" sz="quarter" idx="12"/>
          </p:nvPr>
        </p:nvSpPr>
        <p:spPr>
          <a:xfrm>
            <a:off x="271104" y="3877271"/>
            <a:ext cx="7545714" cy="1794661"/>
          </a:xfrm>
        </p:spPr>
        <p:txBody>
          <a:bodyPr/>
          <a:lstStyle/>
          <a:p>
            <a:r>
              <a:rPr lang="en-US" dirty="0">
                <a:solidFill>
                  <a:schemeClr val="tx1"/>
                </a:solidFill>
              </a:rPr>
              <a:t>Discovery – </a:t>
            </a:r>
            <a:br>
              <a:rPr lang="en-US" dirty="0">
                <a:solidFill>
                  <a:schemeClr val="tx1"/>
                </a:solidFill>
              </a:rPr>
            </a:br>
            <a:r>
              <a:rPr lang="en-US" dirty="0">
                <a:solidFill>
                  <a:schemeClr val="tx1"/>
                </a:solidFill>
              </a:rPr>
              <a:t>Discovery Summary</a:t>
            </a:r>
          </a:p>
        </p:txBody>
      </p:sp>
      <p:sp>
        <p:nvSpPr>
          <p:cNvPr id="176" name="Title 175"/>
          <p:cNvSpPr>
            <a:spLocks noGrp="1"/>
          </p:cNvSpPr>
          <p:nvPr>
            <p:ph type="title"/>
          </p:nvPr>
        </p:nvSpPr>
        <p:spPr/>
        <p:txBody>
          <a:bodyPr/>
          <a:lstStyle/>
          <a:p>
            <a:r>
              <a:rPr lang="en-US" dirty="0">
                <a:solidFill>
                  <a:schemeClr val="tx1"/>
                </a:solidFill>
              </a:rPr>
              <a:t>Contoso, Ltd.</a:t>
            </a:r>
          </a:p>
        </p:txBody>
      </p:sp>
      <p:sp>
        <p:nvSpPr>
          <p:cNvPr id="84" name="Rectangle 83"/>
          <p:cNvSpPr/>
          <p:nvPr/>
        </p:nvSpPr>
        <p:spPr>
          <a:xfrm rot="20497074">
            <a:off x="3714888" y="2380362"/>
            <a:ext cx="3833101" cy="646331"/>
          </a:xfrm>
          <a:prstGeom prst="rect">
            <a:avLst/>
          </a:prstGeom>
        </p:spPr>
        <p:txBody>
          <a:bodyPr wrap="none">
            <a:spAutoFit/>
          </a:bodyPr>
          <a:lstStyle/>
          <a:p>
            <a:r>
              <a:rPr lang="en-US" sz="3600" dirty="0">
                <a:solidFill>
                  <a:srgbClr val="FFFF00"/>
                </a:solidFill>
              </a:rPr>
              <a:t>Fictitious Example</a:t>
            </a:r>
          </a:p>
        </p:txBody>
      </p:sp>
      <p:sp>
        <p:nvSpPr>
          <p:cNvPr id="85" name="Freeform 6"/>
          <p:cNvSpPr>
            <a:spLocks/>
          </p:cNvSpPr>
          <p:nvPr/>
        </p:nvSpPr>
        <p:spPr bwMode="auto">
          <a:xfrm>
            <a:off x="7659688" y="2609850"/>
            <a:ext cx="1828800" cy="2366963"/>
          </a:xfrm>
          <a:custGeom>
            <a:avLst/>
            <a:gdLst>
              <a:gd name="T0" fmla="*/ 1152 w 1152"/>
              <a:gd name="T1" fmla="*/ 0 h 1491"/>
              <a:gd name="T2" fmla="*/ 0 w 1152"/>
              <a:gd name="T3" fmla="*/ 0 h 1491"/>
              <a:gd name="T4" fmla="*/ 0 w 1152"/>
              <a:gd name="T5" fmla="*/ 1491 h 1491"/>
              <a:gd name="T6" fmla="*/ 1152 w 1152"/>
              <a:gd name="T7" fmla="*/ 1491 h 1491"/>
            </a:gdLst>
            <a:ahLst/>
            <a:cxnLst>
              <a:cxn ang="0">
                <a:pos x="T0" y="T1"/>
              </a:cxn>
              <a:cxn ang="0">
                <a:pos x="T2" y="T3"/>
              </a:cxn>
              <a:cxn ang="0">
                <a:pos x="T4" y="T5"/>
              </a:cxn>
              <a:cxn ang="0">
                <a:pos x="T6" y="T7"/>
              </a:cxn>
            </a:cxnLst>
            <a:rect l="0" t="0" r="r" b="b"/>
            <a:pathLst>
              <a:path w="1152" h="1491">
                <a:moveTo>
                  <a:pt x="1152" y="0"/>
                </a:moveTo>
                <a:lnTo>
                  <a:pt x="0" y="0"/>
                </a:lnTo>
                <a:lnTo>
                  <a:pt x="0" y="1491"/>
                </a:lnTo>
                <a:lnTo>
                  <a:pt x="1152" y="14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nvGrpSpPr>
          <p:cNvPr id="86" name="Group 85"/>
          <p:cNvGrpSpPr/>
          <p:nvPr/>
        </p:nvGrpSpPr>
        <p:grpSpPr>
          <a:xfrm>
            <a:off x="8123146" y="330991"/>
            <a:ext cx="3104010" cy="4073530"/>
            <a:chOff x="8175625" y="2881313"/>
            <a:chExt cx="1285876" cy="1687513"/>
          </a:xfrm>
        </p:grpSpPr>
        <p:sp>
          <p:nvSpPr>
            <p:cNvPr id="87" name="Freeform 7"/>
            <p:cNvSpPr>
              <a:spLocks/>
            </p:cNvSpPr>
            <p:nvPr/>
          </p:nvSpPr>
          <p:spPr bwMode="auto">
            <a:xfrm>
              <a:off x="8175625" y="2881313"/>
              <a:ext cx="320675" cy="1033463"/>
            </a:xfrm>
            <a:custGeom>
              <a:avLst/>
              <a:gdLst>
                <a:gd name="T0" fmla="*/ 0 w 202"/>
                <a:gd name="T1" fmla="*/ 0 h 651"/>
                <a:gd name="T2" fmla="*/ 0 w 202"/>
                <a:gd name="T3" fmla="*/ 577 h 651"/>
                <a:gd name="T4" fmla="*/ 202 w 202"/>
                <a:gd name="T5" fmla="*/ 651 h 651"/>
                <a:gd name="T6" fmla="*/ 202 w 202"/>
                <a:gd name="T7" fmla="*/ 74 h 651"/>
                <a:gd name="T8" fmla="*/ 0 w 202"/>
                <a:gd name="T9" fmla="*/ 0 h 651"/>
              </a:gdLst>
              <a:ahLst/>
              <a:cxnLst>
                <a:cxn ang="0">
                  <a:pos x="T0" y="T1"/>
                </a:cxn>
                <a:cxn ang="0">
                  <a:pos x="T2" y="T3"/>
                </a:cxn>
                <a:cxn ang="0">
                  <a:pos x="T4" y="T5"/>
                </a:cxn>
                <a:cxn ang="0">
                  <a:pos x="T6" y="T7"/>
                </a:cxn>
                <a:cxn ang="0">
                  <a:pos x="T8" y="T9"/>
                </a:cxn>
              </a:cxnLst>
              <a:rect l="0" t="0" r="r" b="b"/>
              <a:pathLst>
                <a:path w="202" h="651">
                  <a:moveTo>
                    <a:pt x="0" y="0"/>
                  </a:moveTo>
                  <a:lnTo>
                    <a:pt x="0" y="577"/>
                  </a:lnTo>
                  <a:lnTo>
                    <a:pt x="202" y="651"/>
                  </a:lnTo>
                  <a:lnTo>
                    <a:pt x="202" y="74"/>
                  </a:ln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8" name="Freeform 8"/>
            <p:cNvSpPr>
              <a:spLocks/>
            </p:cNvSpPr>
            <p:nvPr/>
          </p:nvSpPr>
          <p:spPr bwMode="auto">
            <a:xfrm>
              <a:off x="8818563" y="2881313"/>
              <a:ext cx="320675" cy="1033463"/>
            </a:xfrm>
            <a:custGeom>
              <a:avLst/>
              <a:gdLst>
                <a:gd name="T0" fmla="*/ 0 w 202"/>
                <a:gd name="T1" fmla="*/ 0 h 651"/>
                <a:gd name="T2" fmla="*/ 0 w 202"/>
                <a:gd name="T3" fmla="*/ 577 h 651"/>
                <a:gd name="T4" fmla="*/ 202 w 202"/>
                <a:gd name="T5" fmla="*/ 651 h 651"/>
                <a:gd name="T6" fmla="*/ 202 w 202"/>
                <a:gd name="T7" fmla="*/ 74 h 651"/>
                <a:gd name="T8" fmla="*/ 0 w 202"/>
                <a:gd name="T9" fmla="*/ 0 h 651"/>
              </a:gdLst>
              <a:ahLst/>
              <a:cxnLst>
                <a:cxn ang="0">
                  <a:pos x="T0" y="T1"/>
                </a:cxn>
                <a:cxn ang="0">
                  <a:pos x="T2" y="T3"/>
                </a:cxn>
                <a:cxn ang="0">
                  <a:pos x="T4" y="T5"/>
                </a:cxn>
                <a:cxn ang="0">
                  <a:pos x="T6" y="T7"/>
                </a:cxn>
                <a:cxn ang="0">
                  <a:pos x="T8" y="T9"/>
                </a:cxn>
              </a:cxnLst>
              <a:rect l="0" t="0" r="r" b="b"/>
              <a:pathLst>
                <a:path w="202" h="651">
                  <a:moveTo>
                    <a:pt x="0" y="0"/>
                  </a:moveTo>
                  <a:lnTo>
                    <a:pt x="0" y="577"/>
                  </a:lnTo>
                  <a:lnTo>
                    <a:pt x="202" y="651"/>
                  </a:lnTo>
                  <a:lnTo>
                    <a:pt x="202" y="74"/>
                  </a:lnTo>
                  <a:lnTo>
                    <a:pt x="0"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89" name="Freeform 9"/>
            <p:cNvSpPr>
              <a:spLocks/>
            </p:cNvSpPr>
            <p:nvPr/>
          </p:nvSpPr>
          <p:spPr bwMode="auto">
            <a:xfrm>
              <a:off x="8496300" y="2881313"/>
              <a:ext cx="322263" cy="1033463"/>
            </a:xfrm>
            <a:custGeom>
              <a:avLst/>
              <a:gdLst>
                <a:gd name="T0" fmla="*/ 203 w 203"/>
                <a:gd name="T1" fmla="*/ 0 h 651"/>
                <a:gd name="T2" fmla="*/ 203 w 203"/>
                <a:gd name="T3" fmla="*/ 577 h 651"/>
                <a:gd name="T4" fmla="*/ 0 w 203"/>
                <a:gd name="T5" fmla="*/ 651 h 651"/>
                <a:gd name="T6" fmla="*/ 0 w 203"/>
                <a:gd name="T7" fmla="*/ 74 h 651"/>
                <a:gd name="T8" fmla="*/ 203 w 203"/>
                <a:gd name="T9" fmla="*/ 0 h 651"/>
              </a:gdLst>
              <a:ahLst/>
              <a:cxnLst>
                <a:cxn ang="0">
                  <a:pos x="T0" y="T1"/>
                </a:cxn>
                <a:cxn ang="0">
                  <a:pos x="T2" y="T3"/>
                </a:cxn>
                <a:cxn ang="0">
                  <a:pos x="T4" y="T5"/>
                </a:cxn>
                <a:cxn ang="0">
                  <a:pos x="T6" y="T7"/>
                </a:cxn>
                <a:cxn ang="0">
                  <a:pos x="T8" y="T9"/>
                </a:cxn>
              </a:cxnLst>
              <a:rect l="0" t="0" r="r" b="b"/>
              <a:pathLst>
                <a:path w="203" h="651">
                  <a:moveTo>
                    <a:pt x="203" y="0"/>
                  </a:moveTo>
                  <a:lnTo>
                    <a:pt x="203" y="577"/>
                  </a:lnTo>
                  <a:lnTo>
                    <a:pt x="0" y="651"/>
                  </a:lnTo>
                  <a:lnTo>
                    <a:pt x="0" y="74"/>
                  </a:lnTo>
                  <a:lnTo>
                    <a:pt x="203"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0" name="Freeform 10"/>
            <p:cNvSpPr>
              <a:spLocks/>
            </p:cNvSpPr>
            <p:nvPr/>
          </p:nvSpPr>
          <p:spPr bwMode="auto">
            <a:xfrm>
              <a:off x="9139238" y="2881313"/>
              <a:ext cx="322263" cy="1033463"/>
            </a:xfrm>
            <a:custGeom>
              <a:avLst/>
              <a:gdLst>
                <a:gd name="T0" fmla="*/ 203 w 203"/>
                <a:gd name="T1" fmla="*/ 0 h 651"/>
                <a:gd name="T2" fmla="*/ 203 w 203"/>
                <a:gd name="T3" fmla="*/ 577 h 651"/>
                <a:gd name="T4" fmla="*/ 0 w 203"/>
                <a:gd name="T5" fmla="*/ 651 h 651"/>
                <a:gd name="T6" fmla="*/ 0 w 203"/>
                <a:gd name="T7" fmla="*/ 74 h 651"/>
                <a:gd name="T8" fmla="*/ 203 w 203"/>
                <a:gd name="T9" fmla="*/ 0 h 651"/>
              </a:gdLst>
              <a:ahLst/>
              <a:cxnLst>
                <a:cxn ang="0">
                  <a:pos x="T0" y="T1"/>
                </a:cxn>
                <a:cxn ang="0">
                  <a:pos x="T2" y="T3"/>
                </a:cxn>
                <a:cxn ang="0">
                  <a:pos x="T4" y="T5"/>
                </a:cxn>
                <a:cxn ang="0">
                  <a:pos x="T6" y="T7"/>
                </a:cxn>
                <a:cxn ang="0">
                  <a:pos x="T8" y="T9"/>
                </a:cxn>
              </a:cxnLst>
              <a:rect l="0" t="0" r="r" b="b"/>
              <a:pathLst>
                <a:path w="203" h="651">
                  <a:moveTo>
                    <a:pt x="203" y="0"/>
                  </a:moveTo>
                  <a:lnTo>
                    <a:pt x="203" y="577"/>
                  </a:lnTo>
                  <a:lnTo>
                    <a:pt x="0" y="651"/>
                  </a:lnTo>
                  <a:lnTo>
                    <a:pt x="0" y="74"/>
                  </a:lnTo>
                  <a:lnTo>
                    <a:pt x="203"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91" name="Freeform 11"/>
            <p:cNvSpPr>
              <a:spLocks/>
            </p:cNvSpPr>
            <p:nvPr/>
          </p:nvSpPr>
          <p:spPr bwMode="auto">
            <a:xfrm>
              <a:off x="8210550" y="2933700"/>
              <a:ext cx="285750" cy="942975"/>
            </a:xfrm>
            <a:custGeom>
              <a:avLst/>
              <a:gdLst>
                <a:gd name="T0" fmla="*/ 180 w 180"/>
                <a:gd name="T1" fmla="*/ 594 h 594"/>
                <a:gd name="T2" fmla="*/ 180 w 180"/>
                <a:gd name="T3" fmla="*/ 66 h 594"/>
                <a:gd name="T4" fmla="*/ 0 w 180"/>
                <a:gd name="T5" fmla="*/ 0 h 594"/>
                <a:gd name="T6" fmla="*/ 0 w 180"/>
                <a:gd name="T7" fmla="*/ 529 h 594"/>
                <a:gd name="T8" fmla="*/ 180 w 180"/>
                <a:gd name="T9" fmla="*/ 594 h 594"/>
              </a:gdLst>
              <a:ahLst/>
              <a:cxnLst>
                <a:cxn ang="0">
                  <a:pos x="T0" y="T1"/>
                </a:cxn>
                <a:cxn ang="0">
                  <a:pos x="T2" y="T3"/>
                </a:cxn>
                <a:cxn ang="0">
                  <a:pos x="T4" y="T5"/>
                </a:cxn>
                <a:cxn ang="0">
                  <a:pos x="T6" y="T7"/>
                </a:cxn>
                <a:cxn ang="0">
                  <a:pos x="T8" y="T9"/>
                </a:cxn>
              </a:cxnLst>
              <a:rect l="0" t="0" r="r" b="b"/>
              <a:pathLst>
                <a:path w="180" h="594">
                  <a:moveTo>
                    <a:pt x="180" y="594"/>
                  </a:moveTo>
                  <a:lnTo>
                    <a:pt x="180" y="66"/>
                  </a:lnTo>
                  <a:lnTo>
                    <a:pt x="0" y="0"/>
                  </a:lnTo>
                  <a:lnTo>
                    <a:pt x="0" y="529"/>
                  </a:lnTo>
                  <a:lnTo>
                    <a:pt x="180" y="59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2" name="Freeform 12"/>
            <p:cNvSpPr>
              <a:spLocks/>
            </p:cNvSpPr>
            <p:nvPr/>
          </p:nvSpPr>
          <p:spPr bwMode="auto">
            <a:xfrm>
              <a:off x="9140825" y="2933700"/>
              <a:ext cx="285750" cy="942975"/>
            </a:xfrm>
            <a:custGeom>
              <a:avLst/>
              <a:gdLst>
                <a:gd name="T0" fmla="*/ 0 w 180"/>
                <a:gd name="T1" fmla="*/ 594 h 594"/>
                <a:gd name="T2" fmla="*/ 0 w 180"/>
                <a:gd name="T3" fmla="*/ 66 h 594"/>
                <a:gd name="T4" fmla="*/ 180 w 180"/>
                <a:gd name="T5" fmla="*/ 0 h 594"/>
                <a:gd name="T6" fmla="*/ 180 w 180"/>
                <a:gd name="T7" fmla="*/ 529 h 594"/>
                <a:gd name="T8" fmla="*/ 0 w 180"/>
                <a:gd name="T9" fmla="*/ 594 h 594"/>
              </a:gdLst>
              <a:ahLst/>
              <a:cxnLst>
                <a:cxn ang="0">
                  <a:pos x="T0" y="T1"/>
                </a:cxn>
                <a:cxn ang="0">
                  <a:pos x="T2" y="T3"/>
                </a:cxn>
                <a:cxn ang="0">
                  <a:pos x="T4" y="T5"/>
                </a:cxn>
                <a:cxn ang="0">
                  <a:pos x="T6" y="T7"/>
                </a:cxn>
                <a:cxn ang="0">
                  <a:pos x="T8" y="T9"/>
                </a:cxn>
              </a:cxnLst>
              <a:rect l="0" t="0" r="r" b="b"/>
              <a:pathLst>
                <a:path w="180" h="594">
                  <a:moveTo>
                    <a:pt x="0" y="594"/>
                  </a:moveTo>
                  <a:lnTo>
                    <a:pt x="0" y="66"/>
                  </a:lnTo>
                  <a:lnTo>
                    <a:pt x="180" y="0"/>
                  </a:lnTo>
                  <a:lnTo>
                    <a:pt x="180" y="529"/>
                  </a:lnTo>
                  <a:lnTo>
                    <a:pt x="0" y="59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3" name="Freeform 13"/>
            <p:cNvSpPr>
              <a:spLocks/>
            </p:cNvSpPr>
            <p:nvPr/>
          </p:nvSpPr>
          <p:spPr bwMode="auto">
            <a:xfrm>
              <a:off x="8496300" y="2921000"/>
              <a:ext cx="322263" cy="955675"/>
            </a:xfrm>
            <a:custGeom>
              <a:avLst/>
              <a:gdLst>
                <a:gd name="T0" fmla="*/ 0 w 203"/>
                <a:gd name="T1" fmla="*/ 602 h 602"/>
                <a:gd name="T2" fmla="*/ 0 w 203"/>
                <a:gd name="T3" fmla="*/ 74 h 602"/>
                <a:gd name="T4" fmla="*/ 203 w 203"/>
                <a:gd name="T5" fmla="*/ 0 h 602"/>
                <a:gd name="T6" fmla="*/ 203 w 203"/>
                <a:gd name="T7" fmla="*/ 529 h 602"/>
                <a:gd name="T8" fmla="*/ 0 w 203"/>
                <a:gd name="T9" fmla="*/ 602 h 602"/>
              </a:gdLst>
              <a:ahLst/>
              <a:cxnLst>
                <a:cxn ang="0">
                  <a:pos x="T0" y="T1"/>
                </a:cxn>
                <a:cxn ang="0">
                  <a:pos x="T2" y="T3"/>
                </a:cxn>
                <a:cxn ang="0">
                  <a:pos x="T4" y="T5"/>
                </a:cxn>
                <a:cxn ang="0">
                  <a:pos x="T6" y="T7"/>
                </a:cxn>
                <a:cxn ang="0">
                  <a:pos x="T8" y="T9"/>
                </a:cxn>
              </a:cxnLst>
              <a:rect l="0" t="0" r="r" b="b"/>
              <a:pathLst>
                <a:path w="203" h="602">
                  <a:moveTo>
                    <a:pt x="0" y="602"/>
                  </a:moveTo>
                  <a:lnTo>
                    <a:pt x="0" y="74"/>
                  </a:lnTo>
                  <a:lnTo>
                    <a:pt x="203" y="0"/>
                  </a:lnTo>
                  <a:lnTo>
                    <a:pt x="203" y="529"/>
                  </a:lnTo>
                  <a:lnTo>
                    <a:pt x="0" y="60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4" name="Freeform 14"/>
            <p:cNvSpPr>
              <a:spLocks/>
            </p:cNvSpPr>
            <p:nvPr/>
          </p:nvSpPr>
          <p:spPr bwMode="auto">
            <a:xfrm>
              <a:off x="8818563" y="2921000"/>
              <a:ext cx="322263" cy="955675"/>
            </a:xfrm>
            <a:custGeom>
              <a:avLst/>
              <a:gdLst>
                <a:gd name="T0" fmla="*/ 203 w 203"/>
                <a:gd name="T1" fmla="*/ 602 h 602"/>
                <a:gd name="T2" fmla="*/ 203 w 203"/>
                <a:gd name="T3" fmla="*/ 74 h 602"/>
                <a:gd name="T4" fmla="*/ 0 w 203"/>
                <a:gd name="T5" fmla="*/ 0 h 602"/>
                <a:gd name="T6" fmla="*/ 0 w 203"/>
                <a:gd name="T7" fmla="*/ 529 h 602"/>
                <a:gd name="T8" fmla="*/ 203 w 203"/>
                <a:gd name="T9" fmla="*/ 602 h 602"/>
              </a:gdLst>
              <a:ahLst/>
              <a:cxnLst>
                <a:cxn ang="0">
                  <a:pos x="T0" y="T1"/>
                </a:cxn>
                <a:cxn ang="0">
                  <a:pos x="T2" y="T3"/>
                </a:cxn>
                <a:cxn ang="0">
                  <a:pos x="T4" y="T5"/>
                </a:cxn>
                <a:cxn ang="0">
                  <a:pos x="T6" y="T7"/>
                </a:cxn>
                <a:cxn ang="0">
                  <a:pos x="T8" y="T9"/>
                </a:cxn>
              </a:cxnLst>
              <a:rect l="0" t="0" r="r" b="b"/>
              <a:pathLst>
                <a:path w="203" h="602">
                  <a:moveTo>
                    <a:pt x="203" y="602"/>
                  </a:moveTo>
                  <a:lnTo>
                    <a:pt x="203" y="74"/>
                  </a:lnTo>
                  <a:lnTo>
                    <a:pt x="0" y="0"/>
                  </a:lnTo>
                  <a:lnTo>
                    <a:pt x="0" y="529"/>
                  </a:lnTo>
                  <a:lnTo>
                    <a:pt x="203" y="602"/>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5" name="Freeform 15"/>
            <p:cNvSpPr>
              <a:spLocks/>
            </p:cNvSpPr>
            <p:nvPr/>
          </p:nvSpPr>
          <p:spPr bwMode="auto">
            <a:xfrm>
              <a:off x="8818563" y="2921000"/>
              <a:ext cx="128588" cy="196850"/>
            </a:xfrm>
            <a:custGeom>
              <a:avLst/>
              <a:gdLst>
                <a:gd name="T0" fmla="*/ 81 w 81"/>
                <a:gd name="T1" fmla="*/ 30 h 124"/>
                <a:gd name="T2" fmla="*/ 0 w 81"/>
                <a:gd name="T3" fmla="*/ 0 h 124"/>
                <a:gd name="T4" fmla="*/ 0 w 81"/>
                <a:gd name="T5" fmla="*/ 124 h 124"/>
                <a:gd name="T6" fmla="*/ 81 w 81"/>
                <a:gd name="T7" fmla="*/ 30 h 124"/>
              </a:gdLst>
              <a:ahLst/>
              <a:cxnLst>
                <a:cxn ang="0">
                  <a:pos x="T0" y="T1"/>
                </a:cxn>
                <a:cxn ang="0">
                  <a:pos x="T2" y="T3"/>
                </a:cxn>
                <a:cxn ang="0">
                  <a:pos x="T4" y="T5"/>
                </a:cxn>
                <a:cxn ang="0">
                  <a:pos x="T6" y="T7"/>
                </a:cxn>
              </a:cxnLst>
              <a:rect l="0" t="0" r="r" b="b"/>
              <a:pathLst>
                <a:path w="81" h="124">
                  <a:moveTo>
                    <a:pt x="81" y="30"/>
                  </a:moveTo>
                  <a:lnTo>
                    <a:pt x="0" y="0"/>
                  </a:lnTo>
                  <a:lnTo>
                    <a:pt x="0" y="124"/>
                  </a:lnTo>
                  <a:lnTo>
                    <a:pt x="81" y="3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8" name="Freeform 16"/>
            <p:cNvSpPr>
              <a:spLocks/>
            </p:cNvSpPr>
            <p:nvPr/>
          </p:nvSpPr>
          <p:spPr bwMode="auto">
            <a:xfrm>
              <a:off x="8496300" y="2921000"/>
              <a:ext cx="322263" cy="541338"/>
            </a:xfrm>
            <a:custGeom>
              <a:avLst/>
              <a:gdLst>
                <a:gd name="T0" fmla="*/ 0 w 203"/>
                <a:gd name="T1" fmla="*/ 74 h 341"/>
                <a:gd name="T2" fmla="*/ 0 w 203"/>
                <a:gd name="T3" fmla="*/ 341 h 341"/>
                <a:gd name="T4" fmla="*/ 64 w 203"/>
                <a:gd name="T5" fmla="*/ 334 h 341"/>
                <a:gd name="T6" fmla="*/ 102 w 203"/>
                <a:gd name="T7" fmla="*/ 334 h 341"/>
                <a:gd name="T8" fmla="*/ 177 w 203"/>
                <a:gd name="T9" fmla="*/ 271 h 341"/>
                <a:gd name="T10" fmla="*/ 198 w 203"/>
                <a:gd name="T11" fmla="*/ 129 h 341"/>
                <a:gd name="T12" fmla="*/ 203 w 203"/>
                <a:gd name="T13" fmla="*/ 124 h 341"/>
                <a:gd name="T14" fmla="*/ 203 w 203"/>
                <a:gd name="T15" fmla="*/ 0 h 341"/>
                <a:gd name="T16" fmla="*/ 0 w 203"/>
                <a:gd name="T17" fmla="*/ 7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341">
                  <a:moveTo>
                    <a:pt x="0" y="74"/>
                  </a:moveTo>
                  <a:lnTo>
                    <a:pt x="0" y="341"/>
                  </a:lnTo>
                  <a:lnTo>
                    <a:pt x="64" y="334"/>
                  </a:lnTo>
                  <a:lnTo>
                    <a:pt x="102" y="334"/>
                  </a:lnTo>
                  <a:lnTo>
                    <a:pt x="177" y="271"/>
                  </a:lnTo>
                  <a:lnTo>
                    <a:pt x="198" y="129"/>
                  </a:lnTo>
                  <a:lnTo>
                    <a:pt x="203" y="124"/>
                  </a:lnTo>
                  <a:lnTo>
                    <a:pt x="203" y="0"/>
                  </a:lnTo>
                  <a:lnTo>
                    <a:pt x="0" y="74"/>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79" name="Freeform 17"/>
            <p:cNvSpPr>
              <a:spLocks/>
            </p:cNvSpPr>
            <p:nvPr/>
          </p:nvSpPr>
          <p:spPr bwMode="auto">
            <a:xfrm>
              <a:off x="8210550" y="2933700"/>
              <a:ext cx="285750" cy="592138"/>
            </a:xfrm>
            <a:custGeom>
              <a:avLst/>
              <a:gdLst>
                <a:gd name="T0" fmla="*/ 180 w 180"/>
                <a:gd name="T1" fmla="*/ 66 h 373"/>
                <a:gd name="T2" fmla="*/ 0 w 180"/>
                <a:gd name="T3" fmla="*/ 0 h 373"/>
                <a:gd name="T4" fmla="*/ 0 w 180"/>
                <a:gd name="T5" fmla="*/ 246 h 373"/>
                <a:gd name="T6" fmla="*/ 41 w 180"/>
                <a:gd name="T7" fmla="*/ 229 h 373"/>
                <a:gd name="T8" fmla="*/ 72 w 180"/>
                <a:gd name="T9" fmla="*/ 256 h 373"/>
                <a:gd name="T10" fmla="*/ 52 w 180"/>
                <a:gd name="T11" fmla="*/ 297 h 373"/>
                <a:gd name="T12" fmla="*/ 90 w 180"/>
                <a:gd name="T13" fmla="*/ 322 h 373"/>
                <a:gd name="T14" fmla="*/ 152 w 180"/>
                <a:gd name="T15" fmla="*/ 373 h 373"/>
                <a:gd name="T16" fmla="*/ 180 w 180"/>
                <a:gd name="T17" fmla="*/ 333 h 373"/>
                <a:gd name="T18" fmla="*/ 180 w 180"/>
                <a:gd name="T19" fmla="*/ 6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373">
                  <a:moveTo>
                    <a:pt x="180" y="66"/>
                  </a:moveTo>
                  <a:lnTo>
                    <a:pt x="0" y="0"/>
                  </a:lnTo>
                  <a:lnTo>
                    <a:pt x="0" y="246"/>
                  </a:lnTo>
                  <a:lnTo>
                    <a:pt x="41" y="229"/>
                  </a:lnTo>
                  <a:lnTo>
                    <a:pt x="72" y="256"/>
                  </a:lnTo>
                  <a:lnTo>
                    <a:pt x="52" y="297"/>
                  </a:lnTo>
                  <a:lnTo>
                    <a:pt x="90" y="322"/>
                  </a:lnTo>
                  <a:lnTo>
                    <a:pt x="152" y="373"/>
                  </a:lnTo>
                  <a:lnTo>
                    <a:pt x="180" y="333"/>
                  </a:lnTo>
                  <a:lnTo>
                    <a:pt x="180" y="6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0" name="Freeform 18"/>
            <p:cNvSpPr>
              <a:spLocks/>
            </p:cNvSpPr>
            <p:nvPr/>
          </p:nvSpPr>
          <p:spPr bwMode="auto">
            <a:xfrm>
              <a:off x="9140825" y="3149600"/>
              <a:ext cx="285750" cy="727075"/>
            </a:xfrm>
            <a:custGeom>
              <a:avLst/>
              <a:gdLst>
                <a:gd name="T0" fmla="*/ 180 w 180"/>
                <a:gd name="T1" fmla="*/ 393 h 458"/>
                <a:gd name="T2" fmla="*/ 180 w 180"/>
                <a:gd name="T3" fmla="*/ 64 h 458"/>
                <a:gd name="T4" fmla="*/ 140 w 180"/>
                <a:gd name="T5" fmla="*/ 51 h 458"/>
                <a:gd name="T6" fmla="*/ 73 w 180"/>
                <a:gd name="T7" fmla="*/ 51 h 458"/>
                <a:gd name="T8" fmla="*/ 0 w 180"/>
                <a:gd name="T9" fmla="*/ 0 h 458"/>
                <a:gd name="T10" fmla="*/ 0 w 180"/>
                <a:gd name="T11" fmla="*/ 458 h 458"/>
                <a:gd name="T12" fmla="*/ 180 w 180"/>
                <a:gd name="T13" fmla="*/ 393 h 458"/>
              </a:gdLst>
              <a:ahLst/>
              <a:cxnLst>
                <a:cxn ang="0">
                  <a:pos x="T0" y="T1"/>
                </a:cxn>
                <a:cxn ang="0">
                  <a:pos x="T2" y="T3"/>
                </a:cxn>
                <a:cxn ang="0">
                  <a:pos x="T4" y="T5"/>
                </a:cxn>
                <a:cxn ang="0">
                  <a:pos x="T6" y="T7"/>
                </a:cxn>
                <a:cxn ang="0">
                  <a:pos x="T8" y="T9"/>
                </a:cxn>
                <a:cxn ang="0">
                  <a:pos x="T10" y="T11"/>
                </a:cxn>
                <a:cxn ang="0">
                  <a:pos x="T12" y="T13"/>
                </a:cxn>
              </a:cxnLst>
              <a:rect l="0" t="0" r="r" b="b"/>
              <a:pathLst>
                <a:path w="180" h="458">
                  <a:moveTo>
                    <a:pt x="180" y="393"/>
                  </a:moveTo>
                  <a:lnTo>
                    <a:pt x="180" y="64"/>
                  </a:lnTo>
                  <a:lnTo>
                    <a:pt x="140" y="51"/>
                  </a:lnTo>
                  <a:lnTo>
                    <a:pt x="73" y="51"/>
                  </a:lnTo>
                  <a:lnTo>
                    <a:pt x="0" y="0"/>
                  </a:lnTo>
                  <a:lnTo>
                    <a:pt x="0" y="458"/>
                  </a:lnTo>
                  <a:lnTo>
                    <a:pt x="180" y="393"/>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1" name="Freeform 19"/>
            <p:cNvSpPr>
              <a:spLocks/>
            </p:cNvSpPr>
            <p:nvPr/>
          </p:nvSpPr>
          <p:spPr bwMode="auto">
            <a:xfrm>
              <a:off x="8915400" y="3149600"/>
              <a:ext cx="225425" cy="727075"/>
            </a:xfrm>
            <a:custGeom>
              <a:avLst/>
              <a:gdLst>
                <a:gd name="T0" fmla="*/ 53 w 142"/>
                <a:gd name="T1" fmla="*/ 426 h 458"/>
                <a:gd name="T2" fmla="*/ 142 w 142"/>
                <a:gd name="T3" fmla="*/ 458 h 458"/>
                <a:gd name="T4" fmla="*/ 142 w 142"/>
                <a:gd name="T5" fmla="*/ 0 h 458"/>
                <a:gd name="T6" fmla="*/ 56 w 142"/>
                <a:gd name="T7" fmla="*/ 11 h 458"/>
                <a:gd name="T8" fmla="*/ 56 w 142"/>
                <a:gd name="T9" fmla="*/ 51 h 458"/>
                <a:gd name="T10" fmla="*/ 56 w 142"/>
                <a:gd name="T11" fmla="*/ 204 h 458"/>
                <a:gd name="T12" fmla="*/ 0 w 142"/>
                <a:gd name="T13" fmla="*/ 274 h 458"/>
                <a:gd name="T14" fmla="*/ 51 w 142"/>
                <a:gd name="T15" fmla="*/ 328 h 458"/>
                <a:gd name="T16" fmla="*/ 53 w 142"/>
                <a:gd name="T17" fmla="*/ 426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458">
                  <a:moveTo>
                    <a:pt x="53" y="426"/>
                  </a:moveTo>
                  <a:lnTo>
                    <a:pt x="142" y="458"/>
                  </a:lnTo>
                  <a:lnTo>
                    <a:pt x="142" y="0"/>
                  </a:lnTo>
                  <a:lnTo>
                    <a:pt x="56" y="11"/>
                  </a:lnTo>
                  <a:lnTo>
                    <a:pt x="56" y="51"/>
                  </a:lnTo>
                  <a:lnTo>
                    <a:pt x="56" y="204"/>
                  </a:lnTo>
                  <a:lnTo>
                    <a:pt x="0" y="274"/>
                  </a:lnTo>
                  <a:lnTo>
                    <a:pt x="51" y="328"/>
                  </a:lnTo>
                  <a:lnTo>
                    <a:pt x="53" y="4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2" name="Freeform 20"/>
            <p:cNvSpPr>
              <a:spLocks/>
            </p:cNvSpPr>
            <p:nvPr/>
          </p:nvSpPr>
          <p:spPr bwMode="auto">
            <a:xfrm>
              <a:off x="8308975" y="3043238"/>
              <a:ext cx="109538" cy="187325"/>
            </a:xfrm>
            <a:custGeom>
              <a:avLst/>
              <a:gdLst>
                <a:gd name="T0" fmla="*/ 69 w 69"/>
                <a:gd name="T1" fmla="*/ 118 h 118"/>
                <a:gd name="T2" fmla="*/ 69 w 69"/>
                <a:gd name="T3" fmla="*/ 24 h 118"/>
                <a:gd name="T4" fmla="*/ 0 w 69"/>
                <a:gd name="T5" fmla="*/ 0 h 118"/>
                <a:gd name="T6" fmla="*/ 0 w 69"/>
                <a:gd name="T7" fmla="*/ 92 h 118"/>
                <a:gd name="T8" fmla="*/ 69 w 69"/>
                <a:gd name="T9" fmla="*/ 118 h 118"/>
              </a:gdLst>
              <a:ahLst/>
              <a:cxnLst>
                <a:cxn ang="0">
                  <a:pos x="T0" y="T1"/>
                </a:cxn>
                <a:cxn ang="0">
                  <a:pos x="T2" y="T3"/>
                </a:cxn>
                <a:cxn ang="0">
                  <a:pos x="T4" y="T5"/>
                </a:cxn>
                <a:cxn ang="0">
                  <a:pos x="T6" y="T7"/>
                </a:cxn>
                <a:cxn ang="0">
                  <a:pos x="T8" y="T9"/>
                </a:cxn>
              </a:cxnLst>
              <a:rect l="0" t="0" r="r" b="b"/>
              <a:pathLst>
                <a:path w="69" h="118">
                  <a:moveTo>
                    <a:pt x="69" y="118"/>
                  </a:moveTo>
                  <a:lnTo>
                    <a:pt x="69" y="24"/>
                  </a:lnTo>
                  <a:lnTo>
                    <a:pt x="0" y="0"/>
                  </a:lnTo>
                  <a:lnTo>
                    <a:pt x="0" y="92"/>
                  </a:lnTo>
                  <a:lnTo>
                    <a:pt x="69" y="11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3" name="Freeform 21"/>
            <p:cNvSpPr>
              <a:spLocks/>
            </p:cNvSpPr>
            <p:nvPr/>
          </p:nvSpPr>
          <p:spPr bwMode="auto">
            <a:xfrm>
              <a:off x="8418513" y="3082925"/>
              <a:ext cx="15875" cy="190500"/>
            </a:xfrm>
            <a:custGeom>
              <a:avLst/>
              <a:gdLst>
                <a:gd name="T0" fmla="*/ 0 w 10"/>
                <a:gd name="T1" fmla="*/ 0 h 120"/>
                <a:gd name="T2" fmla="*/ 0 w 10"/>
                <a:gd name="T3" fmla="*/ 1 h 120"/>
                <a:gd name="T4" fmla="*/ 0 w 10"/>
                <a:gd name="T5" fmla="*/ 93 h 120"/>
                <a:gd name="T6" fmla="*/ 10 w 10"/>
                <a:gd name="T7" fmla="*/ 120 h 120"/>
                <a:gd name="T8" fmla="*/ 0 w 10"/>
                <a:gd name="T9" fmla="*/ 0 h 120"/>
              </a:gdLst>
              <a:ahLst/>
              <a:cxnLst>
                <a:cxn ang="0">
                  <a:pos x="T0" y="T1"/>
                </a:cxn>
                <a:cxn ang="0">
                  <a:pos x="T2" y="T3"/>
                </a:cxn>
                <a:cxn ang="0">
                  <a:pos x="T4" y="T5"/>
                </a:cxn>
                <a:cxn ang="0">
                  <a:pos x="T6" y="T7"/>
                </a:cxn>
                <a:cxn ang="0">
                  <a:pos x="T8" y="T9"/>
                </a:cxn>
              </a:cxnLst>
              <a:rect l="0" t="0" r="r" b="b"/>
              <a:pathLst>
                <a:path w="10" h="120">
                  <a:moveTo>
                    <a:pt x="0" y="0"/>
                  </a:moveTo>
                  <a:lnTo>
                    <a:pt x="0" y="1"/>
                  </a:lnTo>
                  <a:lnTo>
                    <a:pt x="0" y="93"/>
                  </a:lnTo>
                  <a:lnTo>
                    <a:pt x="10" y="120"/>
                  </a:lnTo>
                  <a:lnTo>
                    <a:pt x="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4" name="Freeform 22"/>
            <p:cNvSpPr>
              <a:spLocks/>
            </p:cNvSpPr>
            <p:nvPr/>
          </p:nvSpPr>
          <p:spPr bwMode="auto">
            <a:xfrm>
              <a:off x="8418513" y="3082925"/>
              <a:ext cx="15875" cy="190500"/>
            </a:xfrm>
            <a:custGeom>
              <a:avLst/>
              <a:gdLst>
                <a:gd name="T0" fmla="*/ 0 w 10"/>
                <a:gd name="T1" fmla="*/ 0 h 120"/>
                <a:gd name="T2" fmla="*/ 0 w 10"/>
                <a:gd name="T3" fmla="*/ 1 h 120"/>
                <a:gd name="T4" fmla="*/ 0 w 10"/>
                <a:gd name="T5" fmla="*/ 93 h 120"/>
                <a:gd name="T6" fmla="*/ 10 w 10"/>
                <a:gd name="T7" fmla="*/ 120 h 120"/>
              </a:gdLst>
              <a:ahLst/>
              <a:cxnLst>
                <a:cxn ang="0">
                  <a:pos x="T0" y="T1"/>
                </a:cxn>
                <a:cxn ang="0">
                  <a:pos x="T2" y="T3"/>
                </a:cxn>
                <a:cxn ang="0">
                  <a:pos x="T4" y="T5"/>
                </a:cxn>
                <a:cxn ang="0">
                  <a:pos x="T6" y="T7"/>
                </a:cxn>
              </a:cxnLst>
              <a:rect l="0" t="0" r="r" b="b"/>
              <a:pathLst>
                <a:path w="10" h="120">
                  <a:moveTo>
                    <a:pt x="0" y="0"/>
                  </a:moveTo>
                  <a:lnTo>
                    <a:pt x="0" y="1"/>
                  </a:lnTo>
                  <a:lnTo>
                    <a:pt x="0" y="93"/>
                  </a:lnTo>
                  <a:lnTo>
                    <a:pt x="1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5" name="Oval 23"/>
            <p:cNvSpPr>
              <a:spLocks noChangeArrowheads="1"/>
            </p:cNvSpPr>
            <p:nvPr/>
          </p:nvSpPr>
          <p:spPr bwMode="auto">
            <a:xfrm>
              <a:off x="8428038" y="3278188"/>
              <a:ext cx="17463" cy="17463"/>
            </a:xfrm>
            <a:prstGeom prst="ellipse">
              <a:avLst/>
            </a:pr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6" name="Freeform 24"/>
            <p:cNvSpPr>
              <a:spLocks/>
            </p:cNvSpPr>
            <p:nvPr/>
          </p:nvSpPr>
          <p:spPr bwMode="auto">
            <a:xfrm>
              <a:off x="8315325" y="3054350"/>
              <a:ext cx="95250" cy="163513"/>
            </a:xfrm>
            <a:custGeom>
              <a:avLst/>
              <a:gdLst>
                <a:gd name="T0" fmla="*/ 60 w 60"/>
                <a:gd name="T1" fmla="*/ 103 h 103"/>
                <a:gd name="T2" fmla="*/ 60 w 60"/>
                <a:gd name="T3" fmla="*/ 22 h 103"/>
                <a:gd name="T4" fmla="*/ 0 w 60"/>
                <a:gd name="T5" fmla="*/ 0 h 103"/>
                <a:gd name="T6" fmla="*/ 0 w 60"/>
                <a:gd name="T7" fmla="*/ 81 h 103"/>
                <a:gd name="T8" fmla="*/ 60 w 60"/>
                <a:gd name="T9" fmla="*/ 103 h 103"/>
              </a:gdLst>
              <a:ahLst/>
              <a:cxnLst>
                <a:cxn ang="0">
                  <a:pos x="T0" y="T1"/>
                </a:cxn>
                <a:cxn ang="0">
                  <a:pos x="T2" y="T3"/>
                </a:cxn>
                <a:cxn ang="0">
                  <a:pos x="T4" y="T5"/>
                </a:cxn>
                <a:cxn ang="0">
                  <a:pos x="T6" y="T7"/>
                </a:cxn>
                <a:cxn ang="0">
                  <a:pos x="T8" y="T9"/>
                </a:cxn>
              </a:cxnLst>
              <a:rect l="0" t="0" r="r" b="b"/>
              <a:pathLst>
                <a:path w="60" h="103">
                  <a:moveTo>
                    <a:pt x="60" y="103"/>
                  </a:moveTo>
                  <a:lnTo>
                    <a:pt x="60" y="22"/>
                  </a:lnTo>
                  <a:lnTo>
                    <a:pt x="0" y="0"/>
                  </a:lnTo>
                  <a:lnTo>
                    <a:pt x="0" y="81"/>
                  </a:lnTo>
                  <a:lnTo>
                    <a:pt x="60" y="103"/>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7" name="Freeform 25"/>
            <p:cNvSpPr>
              <a:spLocks/>
            </p:cNvSpPr>
            <p:nvPr/>
          </p:nvSpPr>
          <p:spPr bwMode="auto">
            <a:xfrm>
              <a:off x="9199563" y="3332163"/>
              <a:ext cx="109538" cy="187325"/>
            </a:xfrm>
            <a:custGeom>
              <a:avLst/>
              <a:gdLst>
                <a:gd name="T0" fmla="*/ 69 w 69"/>
                <a:gd name="T1" fmla="*/ 0 h 118"/>
                <a:gd name="T2" fmla="*/ 69 w 69"/>
                <a:gd name="T3" fmla="*/ 93 h 118"/>
                <a:gd name="T4" fmla="*/ 0 w 69"/>
                <a:gd name="T5" fmla="*/ 118 h 118"/>
                <a:gd name="T6" fmla="*/ 0 w 69"/>
                <a:gd name="T7" fmla="*/ 25 h 118"/>
                <a:gd name="T8" fmla="*/ 69 w 69"/>
                <a:gd name="T9" fmla="*/ 0 h 118"/>
              </a:gdLst>
              <a:ahLst/>
              <a:cxnLst>
                <a:cxn ang="0">
                  <a:pos x="T0" y="T1"/>
                </a:cxn>
                <a:cxn ang="0">
                  <a:pos x="T2" y="T3"/>
                </a:cxn>
                <a:cxn ang="0">
                  <a:pos x="T4" y="T5"/>
                </a:cxn>
                <a:cxn ang="0">
                  <a:pos x="T6" y="T7"/>
                </a:cxn>
                <a:cxn ang="0">
                  <a:pos x="T8" y="T9"/>
                </a:cxn>
              </a:cxnLst>
              <a:rect l="0" t="0" r="r" b="b"/>
              <a:pathLst>
                <a:path w="69" h="118">
                  <a:moveTo>
                    <a:pt x="69" y="0"/>
                  </a:moveTo>
                  <a:lnTo>
                    <a:pt x="69" y="93"/>
                  </a:lnTo>
                  <a:lnTo>
                    <a:pt x="0" y="118"/>
                  </a:lnTo>
                  <a:lnTo>
                    <a:pt x="0" y="25"/>
                  </a:lnTo>
                  <a:lnTo>
                    <a:pt x="6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8" name="Freeform 26"/>
            <p:cNvSpPr>
              <a:spLocks/>
            </p:cNvSpPr>
            <p:nvPr/>
          </p:nvSpPr>
          <p:spPr bwMode="auto">
            <a:xfrm>
              <a:off x="9205913" y="3344863"/>
              <a:ext cx="95250" cy="161925"/>
            </a:xfrm>
            <a:custGeom>
              <a:avLst/>
              <a:gdLst>
                <a:gd name="T0" fmla="*/ 60 w 60"/>
                <a:gd name="T1" fmla="*/ 0 h 102"/>
                <a:gd name="T2" fmla="*/ 60 w 60"/>
                <a:gd name="T3" fmla="*/ 81 h 102"/>
                <a:gd name="T4" fmla="*/ 0 w 60"/>
                <a:gd name="T5" fmla="*/ 102 h 102"/>
                <a:gd name="T6" fmla="*/ 0 w 60"/>
                <a:gd name="T7" fmla="*/ 22 h 102"/>
                <a:gd name="T8" fmla="*/ 60 w 60"/>
                <a:gd name="T9" fmla="*/ 0 h 102"/>
              </a:gdLst>
              <a:ahLst/>
              <a:cxnLst>
                <a:cxn ang="0">
                  <a:pos x="T0" y="T1"/>
                </a:cxn>
                <a:cxn ang="0">
                  <a:pos x="T2" y="T3"/>
                </a:cxn>
                <a:cxn ang="0">
                  <a:pos x="T4" y="T5"/>
                </a:cxn>
                <a:cxn ang="0">
                  <a:pos x="T6" y="T7"/>
                </a:cxn>
                <a:cxn ang="0">
                  <a:pos x="T8" y="T9"/>
                </a:cxn>
              </a:cxnLst>
              <a:rect l="0" t="0" r="r" b="b"/>
              <a:pathLst>
                <a:path w="60" h="102">
                  <a:moveTo>
                    <a:pt x="60" y="0"/>
                  </a:moveTo>
                  <a:lnTo>
                    <a:pt x="60" y="81"/>
                  </a:lnTo>
                  <a:lnTo>
                    <a:pt x="0" y="102"/>
                  </a:lnTo>
                  <a:lnTo>
                    <a:pt x="0" y="22"/>
                  </a:lnTo>
                  <a:lnTo>
                    <a:pt x="60" y="0"/>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89" name="Freeform 27"/>
            <p:cNvSpPr>
              <a:spLocks/>
            </p:cNvSpPr>
            <p:nvPr/>
          </p:nvSpPr>
          <p:spPr bwMode="auto">
            <a:xfrm>
              <a:off x="9309100" y="3332163"/>
              <a:ext cx="15875" cy="192088"/>
            </a:xfrm>
            <a:custGeom>
              <a:avLst/>
              <a:gdLst>
                <a:gd name="T0" fmla="*/ 0 w 10"/>
                <a:gd name="T1" fmla="*/ 0 h 121"/>
                <a:gd name="T2" fmla="*/ 0 w 10"/>
                <a:gd name="T3" fmla="*/ 2 h 121"/>
                <a:gd name="T4" fmla="*/ 0 w 10"/>
                <a:gd name="T5" fmla="*/ 93 h 121"/>
                <a:gd name="T6" fmla="*/ 10 w 10"/>
                <a:gd name="T7" fmla="*/ 121 h 121"/>
                <a:gd name="T8" fmla="*/ 0 w 10"/>
                <a:gd name="T9" fmla="*/ 0 h 121"/>
              </a:gdLst>
              <a:ahLst/>
              <a:cxnLst>
                <a:cxn ang="0">
                  <a:pos x="T0" y="T1"/>
                </a:cxn>
                <a:cxn ang="0">
                  <a:pos x="T2" y="T3"/>
                </a:cxn>
                <a:cxn ang="0">
                  <a:pos x="T4" y="T5"/>
                </a:cxn>
                <a:cxn ang="0">
                  <a:pos x="T6" y="T7"/>
                </a:cxn>
                <a:cxn ang="0">
                  <a:pos x="T8" y="T9"/>
                </a:cxn>
              </a:cxnLst>
              <a:rect l="0" t="0" r="r" b="b"/>
              <a:pathLst>
                <a:path w="10" h="121">
                  <a:moveTo>
                    <a:pt x="0" y="0"/>
                  </a:moveTo>
                  <a:lnTo>
                    <a:pt x="0" y="2"/>
                  </a:lnTo>
                  <a:lnTo>
                    <a:pt x="0" y="93"/>
                  </a:lnTo>
                  <a:lnTo>
                    <a:pt x="10" y="121"/>
                  </a:lnTo>
                  <a:lnTo>
                    <a:pt x="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0" name="Freeform 28"/>
            <p:cNvSpPr>
              <a:spLocks/>
            </p:cNvSpPr>
            <p:nvPr/>
          </p:nvSpPr>
          <p:spPr bwMode="auto">
            <a:xfrm>
              <a:off x="9309100" y="3332163"/>
              <a:ext cx="15875" cy="192088"/>
            </a:xfrm>
            <a:custGeom>
              <a:avLst/>
              <a:gdLst>
                <a:gd name="T0" fmla="*/ 0 w 10"/>
                <a:gd name="T1" fmla="*/ 0 h 121"/>
                <a:gd name="T2" fmla="*/ 0 w 10"/>
                <a:gd name="T3" fmla="*/ 2 h 121"/>
                <a:gd name="T4" fmla="*/ 0 w 10"/>
                <a:gd name="T5" fmla="*/ 93 h 121"/>
                <a:gd name="T6" fmla="*/ 10 w 10"/>
                <a:gd name="T7" fmla="*/ 121 h 121"/>
              </a:gdLst>
              <a:ahLst/>
              <a:cxnLst>
                <a:cxn ang="0">
                  <a:pos x="T0" y="T1"/>
                </a:cxn>
                <a:cxn ang="0">
                  <a:pos x="T2" y="T3"/>
                </a:cxn>
                <a:cxn ang="0">
                  <a:pos x="T4" y="T5"/>
                </a:cxn>
                <a:cxn ang="0">
                  <a:pos x="T6" y="T7"/>
                </a:cxn>
              </a:cxnLst>
              <a:rect l="0" t="0" r="r" b="b"/>
              <a:pathLst>
                <a:path w="10" h="121">
                  <a:moveTo>
                    <a:pt x="0" y="0"/>
                  </a:moveTo>
                  <a:lnTo>
                    <a:pt x="0" y="2"/>
                  </a:lnTo>
                  <a:lnTo>
                    <a:pt x="0" y="93"/>
                  </a:lnTo>
                  <a:lnTo>
                    <a:pt x="10" y="1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1" name="Oval 29"/>
            <p:cNvSpPr>
              <a:spLocks noChangeArrowheads="1"/>
            </p:cNvSpPr>
            <p:nvPr/>
          </p:nvSpPr>
          <p:spPr bwMode="auto">
            <a:xfrm>
              <a:off x="9318625" y="3527425"/>
              <a:ext cx="17463" cy="17463"/>
            </a:xfrm>
            <a:prstGeom prst="ellipse">
              <a:avLst/>
            </a:pr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2" name="Freeform 30"/>
            <p:cNvSpPr>
              <a:spLocks/>
            </p:cNvSpPr>
            <p:nvPr/>
          </p:nvSpPr>
          <p:spPr bwMode="auto">
            <a:xfrm>
              <a:off x="8262938" y="3643313"/>
              <a:ext cx="60325" cy="87313"/>
            </a:xfrm>
            <a:custGeom>
              <a:avLst/>
              <a:gdLst>
                <a:gd name="T0" fmla="*/ 10 w 38"/>
                <a:gd name="T1" fmla="*/ 7 h 55"/>
                <a:gd name="T2" fmla="*/ 0 w 38"/>
                <a:gd name="T3" fmla="*/ 22 h 55"/>
                <a:gd name="T4" fmla="*/ 6 w 38"/>
                <a:gd name="T5" fmla="*/ 24 h 55"/>
                <a:gd name="T6" fmla="*/ 12 w 38"/>
                <a:gd name="T7" fmla="*/ 14 h 55"/>
                <a:gd name="T8" fmla="*/ 12 w 38"/>
                <a:gd name="T9" fmla="*/ 54 h 55"/>
                <a:gd name="T10" fmla="*/ 18 w 38"/>
                <a:gd name="T11" fmla="*/ 55 h 55"/>
                <a:gd name="T12" fmla="*/ 18 w 38"/>
                <a:gd name="T13" fmla="*/ 15 h 55"/>
                <a:gd name="T14" fmla="*/ 30 w 38"/>
                <a:gd name="T15" fmla="*/ 32 h 55"/>
                <a:gd name="T16" fmla="*/ 38 w 38"/>
                <a:gd name="T17" fmla="*/ 36 h 55"/>
                <a:gd name="T18" fmla="*/ 22 w 38"/>
                <a:gd name="T19" fmla="*/ 11 h 55"/>
                <a:gd name="T20" fmla="*/ 15 w 38"/>
                <a:gd name="T21" fmla="*/ 0 h 55"/>
                <a:gd name="T22" fmla="*/ 10 w 38"/>
                <a:gd name="T23" fmla="*/ 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55">
                  <a:moveTo>
                    <a:pt x="10" y="7"/>
                  </a:moveTo>
                  <a:lnTo>
                    <a:pt x="0" y="22"/>
                  </a:lnTo>
                  <a:lnTo>
                    <a:pt x="6" y="24"/>
                  </a:lnTo>
                  <a:lnTo>
                    <a:pt x="12" y="14"/>
                  </a:lnTo>
                  <a:lnTo>
                    <a:pt x="12" y="54"/>
                  </a:lnTo>
                  <a:lnTo>
                    <a:pt x="18" y="55"/>
                  </a:lnTo>
                  <a:lnTo>
                    <a:pt x="18" y="15"/>
                  </a:lnTo>
                  <a:lnTo>
                    <a:pt x="30" y="32"/>
                  </a:lnTo>
                  <a:lnTo>
                    <a:pt x="38" y="36"/>
                  </a:lnTo>
                  <a:lnTo>
                    <a:pt x="22" y="11"/>
                  </a:lnTo>
                  <a:lnTo>
                    <a:pt x="15" y="0"/>
                  </a:lnTo>
                  <a:lnTo>
                    <a:pt x="10"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sp>
          <p:nvSpPr>
            <p:cNvPr id="193" name="Freeform 31"/>
            <p:cNvSpPr>
              <a:spLocks/>
            </p:cNvSpPr>
            <p:nvPr/>
          </p:nvSpPr>
          <p:spPr bwMode="auto">
            <a:xfrm>
              <a:off x="8439150" y="3297238"/>
              <a:ext cx="904875" cy="1271588"/>
            </a:xfrm>
            <a:custGeom>
              <a:avLst/>
              <a:gdLst>
                <a:gd name="T0" fmla="*/ 1211 w 1211"/>
                <a:gd name="T1" fmla="*/ 364 h 1702"/>
                <a:gd name="T2" fmla="*/ 1189 w 1211"/>
                <a:gd name="T3" fmla="*/ 337 h 1702"/>
                <a:gd name="T4" fmla="*/ 968 w 1211"/>
                <a:gd name="T5" fmla="*/ 420 h 1702"/>
                <a:gd name="T6" fmla="*/ 922 w 1211"/>
                <a:gd name="T7" fmla="*/ 387 h 1702"/>
                <a:gd name="T8" fmla="*/ 871 w 1211"/>
                <a:gd name="T9" fmla="*/ 296 h 1702"/>
                <a:gd name="T10" fmla="*/ 790 w 1211"/>
                <a:gd name="T11" fmla="*/ 339 h 1702"/>
                <a:gd name="T12" fmla="*/ 427 w 1211"/>
                <a:gd name="T13" fmla="*/ 51 h 1702"/>
                <a:gd name="T14" fmla="*/ 326 w 1211"/>
                <a:gd name="T15" fmla="*/ 70 h 1702"/>
                <a:gd name="T16" fmla="*/ 297 w 1211"/>
                <a:gd name="T17" fmla="*/ 0 h 1702"/>
                <a:gd name="T18" fmla="*/ 237 w 1211"/>
                <a:gd name="T19" fmla="*/ 43 h 1702"/>
                <a:gd name="T20" fmla="*/ 104 w 1211"/>
                <a:gd name="T21" fmla="*/ 3 h 1702"/>
                <a:gd name="T22" fmla="*/ 23 w 1211"/>
                <a:gd name="T23" fmla="*/ 28 h 1702"/>
                <a:gd name="T24" fmla="*/ 14 w 1211"/>
                <a:gd name="T25" fmla="*/ 8 h 1702"/>
                <a:gd name="T26" fmla="*/ 0 w 1211"/>
                <a:gd name="T27" fmla="*/ 15 h 1702"/>
                <a:gd name="T28" fmla="*/ 15 w 1211"/>
                <a:gd name="T29" fmla="*/ 47 h 1702"/>
                <a:gd name="T30" fmla="*/ 104 w 1211"/>
                <a:gd name="T31" fmla="*/ 20 h 1702"/>
                <a:gd name="T32" fmla="*/ 240 w 1211"/>
                <a:gd name="T33" fmla="*/ 60 h 1702"/>
                <a:gd name="T34" fmla="*/ 290 w 1211"/>
                <a:gd name="T35" fmla="*/ 23 h 1702"/>
                <a:gd name="T36" fmla="*/ 317 w 1211"/>
                <a:gd name="T37" fmla="*/ 88 h 1702"/>
                <a:gd name="T38" fmla="*/ 423 w 1211"/>
                <a:gd name="T39" fmla="*/ 67 h 1702"/>
                <a:gd name="T40" fmla="*/ 788 w 1211"/>
                <a:gd name="T41" fmla="*/ 357 h 1702"/>
                <a:gd name="T42" fmla="*/ 865 w 1211"/>
                <a:gd name="T43" fmla="*/ 317 h 1702"/>
                <a:gd name="T44" fmla="*/ 910 w 1211"/>
                <a:gd name="T45" fmla="*/ 397 h 1702"/>
                <a:gd name="T46" fmla="*/ 966 w 1211"/>
                <a:gd name="T47" fmla="*/ 437 h 1702"/>
                <a:gd name="T48" fmla="*/ 1184 w 1211"/>
                <a:gd name="T49" fmla="*/ 355 h 1702"/>
                <a:gd name="T50" fmla="*/ 1191 w 1211"/>
                <a:gd name="T51" fmla="*/ 364 h 1702"/>
                <a:gd name="T52" fmla="*/ 1158 w 1211"/>
                <a:gd name="T53" fmla="*/ 401 h 1702"/>
                <a:gd name="T54" fmla="*/ 1158 w 1211"/>
                <a:gd name="T55" fmla="*/ 472 h 1702"/>
                <a:gd name="T56" fmla="*/ 1102 w 1211"/>
                <a:gd name="T57" fmla="*/ 493 h 1702"/>
                <a:gd name="T58" fmla="*/ 1102 w 1211"/>
                <a:gd name="T59" fmla="*/ 554 h 1702"/>
                <a:gd name="T60" fmla="*/ 942 w 1211"/>
                <a:gd name="T61" fmla="*/ 650 h 1702"/>
                <a:gd name="T62" fmla="*/ 499 w 1211"/>
                <a:gd name="T63" fmla="*/ 532 h 1702"/>
                <a:gd name="T64" fmla="*/ 499 w 1211"/>
                <a:gd name="T65" fmla="*/ 1702 h 1702"/>
                <a:gd name="T66" fmla="*/ 506 w 1211"/>
                <a:gd name="T67" fmla="*/ 1702 h 1702"/>
                <a:gd name="T68" fmla="*/ 514 w 1211"/>
                <a:gd name="T69" fmla="*/ 1702 h 1702"/>
                <a:gd name="T70" fmla="*/ 514 w 1211"/>
                <a:gd name="T71" fmla="*/ 552 h 1702"/>
                <a:gd name="T72" fmla="*/ 942 w 1211"/>
                <a:gd name="T73" fmla="*/ 666 h 1702"/>
                <a:gd name="T74" fmla="*/ 945 w 1211"/>
                <a:gd name="T75" fmla="*/ 667 h 1702"/>
                <a:gd name="T76" fmla="*/ 1118 w 1211"/>
                <a:gd name="T77" fmla="*/ 563 h 1702"/>
                <a:gd name="T78" fmla="*/ 1118 w 1211"/>
                <a:gd name="T79" fmla="*/ 504 h 1702"/>
                <a:gd name="T80" fmla="*/ 1173 w 1211"/>
                <a:gd name="T81" fmla="*/ 483 h 1702"/>
                <a:gd name="T82" fmla="*/ 1173 w 1211"/>
                <a:gd name="T83" fmla="*/ 407 h 1702"/>
                <a:gd name="T84" fmla="*/ 1211 w 1211"/>
                <a:gd name="T85" fmla="*/ 364 h 1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1" h="1702">
                  <a:moveTo>
                    <a:pt x="1211" y="364"/>
                  </a:moveTo>
                  <a:cubicBezTo>
                    <a:pt x="1189" y="337"/>
                    <a:pt x="1189" y="337"/>
                    <a:pt x="1189" y="337"/>
                  </a:cubicBezTo>
                  <a:cubicBezTo>
                    <a:pt x="968" y="420"/>
                    <a:pt x="968" y="420"/>
                    <a:pt x="968" y="420"/>
                  </a:cubicBezTo>
                  <a:cubicBezTo>
                    <a:pt x="922" y="387"/>
                    <a:pt x="922" y="387"/>
                    <a:pt x="922" y="387"/>
                  </a:cubicBezTo>
                  <a:cubicBezTo>
                    <a:pt x="871" y="296"/>
                    <a:pt x="871" y="296"/>
                    <a:pt x="871" y="296"/>
                  </a:cubicBezTo>
                  <a:cubicBezTo>
                    <a:pt x="790" y="339"/>
                    <a:pt x="790" y="339"/>
                    <a:pt x="790" y="339"/>
                  </a:cubicBezTo>
                  <a:cubicBezTo>
                    <a:pt x="427" y="51"/>
                    <a:pt x="427" y="51"/>
                    <a:pt x="427" y="51"/>
                  </a:cubicBezTo>
                  <a:cubicBezTo>
                    <a:pt x="326" y="70"/>
                    <a:pt x="326" y="70"/>
                    <a:pt x="326" y="70"/>
                  </a:cubicBezTo>
                  <a:cubicBezTo>
                    <a:pt x="297" y="0"/>
                    <a:pt x="297" y="0"/>
                    <a:pt x="297" y="0"/>
                  </a:cubicBezTo>
                  <a:cubicBezTo>
                    <a:pt x="237" y="43"/>
                    <a:pt x="237" y="43"/>
                    <a:pt x="237" y="43"/>
                  </a:cubicBezTo>
                  <a:cubicBezTo>
                    <a:pt x="104" y="3"/>
                    <a:pt x="104" y="3"/>
                    <a:pt x="104" y="3"/>
                  </a:cubicBezTo>
                  <a:cubicBezTo>
                    <a:pt x="23" y="28"/>
                    <a:pt x="23" y="28"/>
                    <a:pt x="23" y="28"/>
                  </a:cubicBezTo>
                  <a:cubicBezTo>
                    <a:pt x="14" y="8"/>
                    <a:pt x="14" y="8"/>
                    <a:pt x="14" y="8"/>
                  </a:cubicBezTo>
                  <a:cubicBezTo>
                    <a:pt x="0" y="15"/>
                    <a:pt x="0" y="15"/>
                    <a:pt x="0" y="15"/>
                  </a:cubicBezTo>
                  <a:cubicBezTo>
                    <a:pt x="15" y="47"/>
                    <a:pt x="15" y="47"/>
                    <a:pt x="15" y="47"/>
                  </a:cubicBezTo>
                  <a:cubicBezTo>
                    <a:pt x="104" y="20"/>
                    <a:pt x="104" y="20"/>
                    <a:pt x="104" y="20"/>
                  </a:cubicBezTo>
                  <a:cubicBezTo>
                    <a:pt x="240" y="60"/>
                    <a:pt x="240" y="60"/>
                    <a:pt x="240" y="60"/>
                  </a:cubicBezTo>
                  <a:cubicBezTo>
                    <a:pt x="290" y="23"/>
                    <a:pt x="290" y="23"/>
                    <a:pt x="290" y="23"/>
                  </a:cubicBezTo>
                  <a:cubicBezTo>
                    <a:pt x="317" y="88"/>
                    <a:pt x="317" y="88"/>
                    <a:pt x="317" y="88"/>
                  </a:cubicBezTo>
                  <a:cubicBezTo>
                    <a:pt x="423" y="67"/>
                    <a:pt x="423" y="67"/>
                    <a:pt x="423" y="67"/>
                  </a:cubicBezTo>
                  <a:cubicBezTo>
                    <a:pt x="788" y="357"/>
                    <a:pt x="788" y="357"/>
                    <a:pt x="788" y="357"/>
                  </a:cubicBezTo>
                  <a:cubicBezTo>
                    <a:pt x="865" y="317"/>
                    <a:pt x="865" y="317"/>
                    <a:pt x="865" y="317"/>
                  </a:cubicBezTo>
                  <a:cubicBezTo>
                    <a:pt x="910" y="397"/>
                    <a:pt x="910" y="397"/>
                    <a:pt x="910" y="397"/>
                  </a:cubicBezTo>
                  <a:cubicBezTo>
                    <a:pt x="966" y="437"/>
                    <a:pt x="966" y="437"/>
                    <a:pt x="966" y="437"/>
                  </a:cubicBezTo>
                  <a:cubicBezTo>
                    <a:pt x="1184" y="355"/>
                    <a:pt x="1184" y="355"/>
                    <a:pt x="1184" y="355"/>
                  </a:cubicBezTo>
                  <a:cubicBezTo>
                    <a:pt x="1191" y="364"/>
                    <a:pt x="1191" y="364"/>
                    <a:pt x="1191" y="364"/>
                  </a:cubicBezTo>
                  <a:cubicBezTo>
                    <a:pt x="1158" y="401"/>
                    <a:pt x="1158" y="401"/>
                    <a:pt x="1158" y="401"/>
                  </a:cubicBezTo>
                  <a:cubicBezTo>
                    <a:pt x="1158" y="472"/>
                    <a:pt x="1158" y="472"/>
                    <a:pt x="1158" y="472"/>
                  </a:cubicBezTo>
                  <a:cubicBezTo>
                    <a:pt x="1102" y="493"/>
                    <a:pt x="1102" y="493"/>
                    <a:pt x="1102" y="493"/>
                  </a:cubicBezTo>
                  <a:cubicBezTo>
                    <a:pt x="1102" y="554"/>
                    <a:pt x="1102" y="554"/>
                    <a:pt x="1102" y="554"/>
                  </a:cubicBezTo>
                  <a:cubicBezTo>
                    <a:pt x="942" y="650"/>
                    <a:pt x="942" y="650"/>
                    <a:pt x="942" y="650"/>
                  </a:cubicBezTo>
                  <a:cubicBezTo>
                    <a:pt x="499" y="532"/>
                    <a:pt x="499" y="532"/>
                    <a:pt x="499" y="532"/>
                  </a:cubicBezTo>
                  <a:cubicBezTo>
                    <a:pt x="499" y="1702"/>
                    <a:pt x="499" y="1702"/>
                    <a:pt x="499" y="1702"/>
                  </a:cubicBezTo>
                  <a:cubicBezTo>
                    <a:pt x="504" y="1702"/>
                    <a:pt x="506" y="1702"/>
                    <a:pt x="506" y="1702"/>
                  </a:cubicBezTo>
                  <a:cubicBezTo>
                    <a:pt x="506" y="1702"/>
                    <a:pt x="509" y="1702"/>
                    <a:pt x="514" y="1702"/>
                  </a:cubicBezTo>
                  <a:cubicBezTo>
                    <a:pt x="514" y="552"/>
                    <a:pt x="514" y="552"/>
                    <a:pt x="514" y="552"/>
                  </a:cubicBezTo>
                  <a:cubicBezTo>
                    <a:pt x="942" y="666"/>
                    <a:pt x="942" y="666"/>
                    <a:pt x="942" y="666"/>
                  </a:cubicBezTo>
                  <a:cubicBezTo>
                    <a:pt x="945" y="667"/>
                    <a:pt x="945" y="667"/>
                    <a:pt x="945" y="667"/>
                  </a:cubicBezTo>
                  <a:cubicBezTo>
                    <a:pt x="1118" y="563"/>
                    <a:pt x="1118" y="563"/>
                    <a:pt x="1118" y="563"/>
                  </a:cubicBezTo>
                  <a:cubicBezTo>
                    <a:pt x="1118" y="504"/>
                    <a:pt x="1118" y="504"/>
                    <a:pt x="1118" y="504"/>
                  </a:cubicBezTo>
                  <a:cubicBezTo>
                    <a:pt x="1173" y="483"/>
                    <a:pt x="1173" y="483"/>
                    <a:pt x="1173" y="483"/>
                  </a:cubicBezTo>
                  <a:cubicBezTo>
                    <a:pt x="1173" y="407"/>
                    <a:pt x="1173" y="407"/>
                    <a:pt x="1173" y="407"/>
                  </a:cubicBezTo>
                  <a:lnTo>
                    <a:pt x="1211" y="3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dirty="0"/>
            </a:p>
          </p:txBody>
        </p:sp>
      </p:grpSp>
      <p:grpSp>
        <p:nvGrpSpPr>
          <p:cNvPr id="194" name="Group 193"/>
          <p:cNvGrpSpPr/>
          <p:nvPr/>
        </p:nvGrpSpPr>
        <p:grpSpPr>
          <a:xfrm flipH="1">
            <a:off x="8445043" y="3144754"/>
            <a:ext cx="2717897" cy="3414496"/>
            <a:chOff x="8131635" y="3723969"/>
            <a:chExt cx="2717897" cy="3414496"/>
          </a:xfrm>
        </p:grpSpPr>
        <p:pic>
          <p:nvPicPr>
            <p:cNvPr id="195" name="Picture 194"/>
            <p:cNvPicPr>
              <a:picLocks noChangeAspect="1"/>
            </p:cNvPicPr>
            <p:nvPr/>
          </p:nvPicPr>
          <p:blipFill>
            <a:blip r:embed="rId3"/>
            <a:stretch>
              <a:fillRect/>
            </a:stretch>
          </p:blipFill>
          <p:spPr>
            <a:xfrm>
              <a:off x="8131635" y="4522540"/>
              <a:ext cx="810000" cy="1338750"/>
            </a:xfrm>
            <a:prstGeom prst="rect">
              <a:avLst/>
            </a:prstGeom>
          </p:spPr>
        </p:pic>
        <p:pic>
          <p:nvPicPr>
            <p:cNvPr id="196" name="Picture 195"/>
            <p:cNvPicPr>
              <a:picLocks noChangeAspect="1"/>
            </p:cNvPicPr>
            <p:nvPr/>
          </p:nvPicPr>
          <p:blipFill>
            <a:blip r:embed="rId4"/>
            <a:stretch>
              <a:fillRect/>
            </a:stretch>
          </p:blipFill>
          <p:spPr>
            <a:xfrm>
              <a:off x="9897612" y="3723969"/>
              <a:ext cx="951920" cy="3414496"/>
            </a:xfrm>
            <a:prstGeom prst="rect">
              <a:avLst/>
            </a:prstGeom>
          </p:spPr>
        </p:pic>
        <p:pic>
          <p:nvPicPr>
            <p:cNvPr id="197" name="Picture 196"/>
            <p:cNvPicPr>
              <a:picLocks noChangeAspect="1"/>
            </p:cNvPicPr>
            <p:nvPr/>
          </p:nvPicPr>
          <p:blipFill>
            <a:blip r:embed="rId5"/>
            <a:stretch>
              <a:fillRect/>
            </a:stretch>
          </p:blipFill>
          <p:spPr>
            <a:xfrm>
              <a:off x="9048373" y="4980893"/>
              <a:ext cx="742500" cy="1327500"/>
            </a:xfrm>
            <a:prstGeom prst="rect">
              <a:avLst/>
            </a:prstGeom>
          </p:spPr>
        </p:pic>
      </p:grpSp>
      <p:sp>
        <p:nvSpPr>
          <p:cNvPr id="198" name="Freeform 197"/>
          <p:cNvSpPr>
            <a:spLocks/>
          </p:cNvSpPr>
          <p:nvPr/>
        </p:nvSpPr>
        <p:spPr bwMode="auto">
          <a:xfrm>
            <a:off x="7658689" y="4976072"/>
            <a:ext cx="4533311" cy="2018453"/>
          </a:xfrm>
          <a:custGeom>
            <a:avLst/>
            <a:gdLst>
              <a:gd name="connsiteX0" fmla="*/ 3553577 w 4877034"/>
              <a:gd name="connsiteY0" fmla="*/ 0 h 2171495"/>
              <a:gd name="connsiteX1" fmla="*/ 4621001 w 4877034"/>
              <a:gd name="connsiteY1" fmla="*/ 1037948 h 2171495"/>
              <a:gd name="connsiteX2" fmla="*/ 4715583 w 4877034"/>
              <a:gd name="connsiteY2" fmla="*/ 1024290 h 2171495"/>
              <a:gd name="connsiteX3" fmla="*/ 4829192 w 4877034"/>
              <a:gd name="connsiteY3" fmla="*/ 1036054 h 2171495"/>
              <a:gd name="connsiteX4" fmla="*/ 4877034 w 4877034"/>
              <a:gd name="connsiteY4" fmla="*/ 1051235 h 2171495"/>
              <a:gd name="connsiteX5" fmla="*/ 4877034 w 4877034"/>
              <a:gd name="connsiteY5" fmla="*/ 2150470 h 2171495"/>
              <a:gd name="connsiteX6" fmla="*/ 4864106 w 4877034"/>
              <a:gd name="connsiteY6" fmla="*/ 2155251 h 2171495"/>
              <a:gd name="connsiteX7" fmla="*/ 4756118 w 4877034"/>
              <a:gd name="connsiteY7" fmla="*/ 2171495 h 2171495"/>
              <a:gd name="connsiteX8" fmla="*/ 2810433 w 4877034"/>
              <a:gd name="connsiteY8" fmla="*/ 2171495 h 2171495"/>
              <a:gd name="connsiteX9" fmla="*/ 1999731 w 4877034"/>
              <a:gd name="connsiteY9" fmla="*/ 2171495 h 2171495"/>
              <a:gd name="connsiteX10" fmla="*/ 553980 w 4877034"/>
              <a:gd name="connsiteY10" fmla="*/ 2171495 h 2171495"/>
              <a:gd name="connsiteX11" fmla="*/ 432375 w 4877034"/>
              <a:gd name="connsiteY11" fmla="*/ 2171495 h 2171495"/>
              <a:gd name="connsiteX12" fmla="*/ 0 w 4877034"/>
              <a:gd name="connsiteY12" fmla="*/ 1720808 h 2171495"/>
              <a:gd name="connsiteX13" fmla="*/ 432375 w 4877034"/>
              <a:gd name="connsiteY13" fmla="*/ 1283777 h 2171495"/>
              <a:gd name="connsiteX14" fmla="*/ 797190 w 4877034"/>
              <a:gd name="connsiteY14" fmla="*/ 1461321 h 2171495"/>
              <a:gd name="connsiteX15" fmla="*/ 1175518 w 4877034"/>
              <a:gd name="connsiteY15" fmla="*/ 1283777 h 2171495"/>
              <a:gd name="connsiteX16" fmla="*/ 1959196 w 4877034"/>
              <a:gd name="connsiteY16" fmla="*/ 573603 h 2171495"/>
              <a:gd name="connsiteX17" fmla="*/ 2526687 w 4877034"/>
              <a:gd name="connsiteY17" fmla="*/ 805775 h 2171495"/>
              <a:gd name="connsiteX18" fmla="*/ 3553577 w 4877034"/>
              <a:gd name="connsiteY18" fmla="*/ 0 h 2171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77034" h="2171495">
                <a:moveTo>
                  <a:pt x="3553577" y="0"/>
                </a:moveTo>
                <a:cubicBezTo>
                  <a:pt x="4134580" y="0"/>
                  <a:pt x="4593977" y="464345"/>
                  <a:pt x="4621001" y="1037948"/>
                </a:cubicBezTo>
                <a:cubicBezTo>
                  <a:pt x="4661536" y="1024290"/>
                  <a:pt x="4688559" y="1024290"/>
                  <a:pt x="4715583" y="1024290"/>
                </a:cubicBezTo>
                <a:cubicBezTo>
                  <a:pt x="4754429" y="1024290"/>
                  <a:pt x="4792431" y="1028345"/>
                  <a:pt x="4829192" y="1036054"/>
                </a:cubicBezTo>
                <a:lnTo>
                  <a:pt x="4877034" y="1051235"/>
                </a:lnTo>
                <a:lnTo>
                  <a:pt x="4877034" y="2150470"/>
                </a:lnTo>
                <a:lnTo>
                  <a:pt x="4864106" y="2155251"/>
                </a:lnTo>
                <a:cubicBezTo>
                  <a:pt x="4829377" y="2164240"/>
                  <a:pt x="4793275" y="2169788"/>
                  <a:pt x="4756118" y="2171495"/>
                </a:cubicBezTo>
                <a:cubicBezTo>
                  <a:pt x="4756118" y="2171495"/>
                  <a:pt x="4756118" y="2171495"/>
                  <a:pt x="2810433" y="2171495"/>
                </a:cubicBezTo>
                <a:cubicBezTo>
                  <a:pt x="2810433" y="2171495"/>
                  <a:pt x="2810433" y="2171495"/>
                  <a:pt x="1999731" y="2171495"/>
                </a:cubicBezTo>
                <a:cubicBezTo>
                  <a:pt x="1999731" y="2171495"/>
                  <a:pt x="1999731" y="2171495"/>
                  <a:pt x="553980" y="2171495"/>
                </a:cubicBezTo>
                <a:cubicBezTo>
                  <a:pt x="553980" y="2171495"/>
                  <a:pt x="553980" y="2171495"/>
                  <a:pt x="432375" y="2171495"/>
                </a:cubicBezTo>
                <a:cubicBezTo>
                  <a:pt x="189164" y="2171495"/>
                  <a:pt x="0" y="1966637"/>
                  <a:pt x="0" y="1720808"/>
                </a:cubicBezTo>
                <a:cubicBezTo>
                  <a:pt x="0" y="1474978"/>
                  <a:pt x="189164" y="1283777"/>
                  <a:pt x="432375" y="1283777"/>
                </a:cubicBezTo>
                <a:cubicBezTo>
                  <a:pt x="581003" y="1283777"/>
                  <a:pt x="716120" y="1352063"/>
                  <a:pt x="797190" y="1461321"/>
                </a:cubicBezTo>
                <a:cubicBezTo>
                  <a:pt x="891772" y="1379378"/>
                  <a:pt x="1026889" y="1311092"/>
                  <a:pt x="1175518" y="1283777"/>
                </a:cubicBezTo>
                <a:cubicBezTo>
                  <a:pt x="1216053" y="887718"/>
                  <a:pt x="1553845" y="573603"/>
                  <a:pt x="1959196" y="573603"/>
                </a:cubicBezTo>
                <a:cubicBezTo>
                  <a:pt x="2175383" y="573603"/>
                  <a:pt x="2378059" y="655546"/>
                  <a:pt x="2526687" y="805775"/>
                </a:cubicBezTo>
                <a:cubicBezTo>
                  <a:pt x="2648293" y="341430"/>
                  <a:pt x="3067155" y="0"/>
                  <a:pt x="3553577" y="0"/>
                </a:cubicBezTo>
                <a:close/>
              </a:path>
            </a:pathLst>
          </a:custGeom>
          <a:solidFill>
            <a:schemeClr val="accent1"/>
          </a:solidFill>
          <a:ln>
            <a:noFill/>
          </a:ln>
          <a:effectLst>
            <a:outerShdw blurRad="50800" dist="38100" dir="16200000" rotWithShape="0">
              <a:schemeClr val="bg2">
                <a:lumMod val="50000"/>
                <a:alpha val="40000"/>
              </a:schemeClr>
            </a:outerShdw>
          </a:effectLst>
        </p:spPr>
        <p:txBody>
          <a:bodyPr vert="horz" wrap="square" lIns="91440" tIns="45720" rIns="91440" bIns="45720" numCol="1" anchor="t" anchorCtr="0" compatLnSpc="1">
            <a:prstTxWarp prst="textNoShape">
              <a:avLst/>
            </a:prstTxWarp>
            <a:noAutofit/>
          </a:bodyPr>
          <a:lstStyle/>
          <a:p>
            <a:endParaRPr lang="en-IN" dirty="0"/>
          </a:p>
        </p:txBody>
      </p:sp>
    </p:spTree>
    <p:extLst>
      <p:ext uri="{BB962C8B-B14F-4D97-AF65-F5344CB8AC3E}">
        <p14:creationId xmlns:p14="http://schemas.microsoft.com/office/powerpoint/2010/main" val="4292889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4000" y="1337571"/>
            <a:ext cx="11709400" cy="5266429"/>
          </a:xfrm>
          <a:prstGeom prst="rect">
            <a:avLst/>
          </a:prstGeom>
        </p:spPr>
      </p:pic>
      <p:sp>
        <p:nvSpPr>
          <p:cNvPr id="3" name="Title 2"/>
          <p:cNvSpPr>
            <a:spLocks noGrp="1"/>
          </p:cNvSpPr>
          <p:nvPr>
            <p:ph type="title"/>
          </p:nvPr>
        </p:nvSpPr>
        <p:spPr/>
        <p:txBody>
          <a:bodyPr/>
          <a:lstStyle/>
          <a:p>
            <a:r>
              <a:rPr lang="en-US"/>
              <a:t>All Up Summary</a:t>
            </a:r>
            <a:endParaRPr lang="en-US" b="1" dirty="0"/>
          </a:p>
        </p:txBody>
      </p:sp>
    </p:spTree>
    <p:extLst>
      <p:ext uri="{BB962C8B-B14F-4D97-AF65-F5344CB8AC3E}">
        <p14:creationId xmlns:p14="http://schemas.microsoft.com/office/powerpoint/2010/main" val="12628147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Assessment Summary</a:t>
            </a:r>
          </a:p>
        </p:txBody>
      </p:sp>
    </p:spTree>
    <p:extLst>
      <p:ext uri="{BB962C8B-B14F-4D97-AF65-F5344CB8AC3E}">
        <p14:creationId xmlns:p14="http://schemas.microsoft.com/office/powerpoint/2010/main" val="8637311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 name="Object 85" hidden="1"/>
          <p:cNvGraphicFramePr>
            <a:graphicFrameLocks noChangeAspect="1"/>
          </p:cNvGraphicFramePr>
          <p:nvPr>
            <p:custDataLst>
              <p:tags r:id="rId2"/>
            </p:custDataLst>
            <p:extLst/>
          </p:nvPr>
        </p:nvGraphicFramePr>
        <p:xfrm>
          <a:off x="3177" y="1589"/>
          <a:ext cx="1587" cy="1587"/>
        </p:xfrm>
        <a:graphic>
          <a:graphicData uri="http://schemas.openxmlformats.org/presentationml/2006/ole">
            <mc:AlternateContent xmlns:mc="http://schemas.openxmlformats.org/markup-compatibility/2006">
              <mc:Choice xmlns:v="urn:schemas-microsoft-com:vml" Requires="v">
                <p:oleObj spid="_x0000_s32770" name="think-cell Slide" r:id="rId5" imgW="378" imgH="377" progId="TCLayout.ActiveDocument.1">
                  <p:embed/>
                </p:oleObj>
              </mc:Choice>
              <mc:Fallback>
                <p:oleObj name="think-cell Slide" r:id="rId5" imgW="378" imgH="377" progId="TCLayout.ActiveDocument.1">
                  <p:embed/>
                  <p:pic>
                    <p:nvPicPr>
                      <p:cNvPr id="86" name="Object 85" hidden="1"/>
                      <p:cNvPicPr/>
                      <p:nvPr/>
                    </p:nvPicPr>
                    <p:blipFill>
                      <a:blip r:embed="rId6"/>
                      <a:stretch>
                        <a:fillRect/>
                      </a:stretch>
                    </p:blipFill>
                    <p:spPr>
                      <a:xfrm>
                        <a:off x="3177" y="1589"/>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Potential Cloud Targets</a:t>
            </a:r>
            <a:endParaRPr lang="en-US" dirty="0"/>
          </a:p>
        </p:txBody>
      </p:sp>
      <p:cxnSp>
        <p:nvCxnSpPr>
          <p:cNvPr id="55" name="Straight Connector 54"/>
          <p:cNvCxnSpPr>
            <a:cxnSpLocks/>
            <a:stCxn id="60" idx="1"/>
          </p:cNvCxnSpPr>
          <p:nvPr/>
        </p:nvCxnSpPr>
        <p:spPr>
          <a:xfrm flipH="1" flipV="1">
            <a:off x="5619203" y="2384109"/>
            <a:ext cx="1569480" cy="1"/>
          </a:xfrm>
          <a:prstGeom prst="line">
            <a:avLst/>
          </a:prstGeom>
          <a:noFill/>
          <a:ln w="19050" cap="flat" cmpd="sng" algn="ctr">
            <a:solidFill>
              <a:sysClr val="window" lastClr="FFFFFF">
                <a:lumMod val="65000"/>
              </a:sysClr>
            </a:solidFill>
            <a:prstDash val="solid"/>
            <a:headEnd type="triangle" w="lg" len="med"/>
            <a:tailEnd type="none" w="lg" len="med"/>
          </a:ln>
          <a:effectLst/>
        </p:spPr>
      </p:cxnSp>
      <p:sp>
        <p:nvSpPr>
          <p:cNvPr id="56" name="Rectangle 55"/>
          <p:cNvSpPr/>
          <p:nvPr/>
        </p:nvSpPr>
        <p:spPr>
          <a:xfrm>
            <a:off x="7184728" y="4390811"/>
            <a:ext cx="3892530" cy="2086189"/>
          </a:xfrm>
          <a:prstGeom prst="rect">
            <a:avLst/>
          </a:prstGeom>
          <a:solidFill>
            <a:srgbClr val="FFB900"/>
          </a:solidFill>
          <a:ln w="25400" cap="flat" cmpd="sng" algn="ctr">
            <a:noFill/>
            <a:prstDash val="solid"/>
          </a:ln>
          <a:effectLst/>
        </p:spPr>
        <p:txBody>
          <a:bodyPr lIns="146304" tIns="91440" rIns="146304"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Light"/>
              </a:rPr>
              <a:t>Optimized workloads for </a:t>
            </a:r>
            <a:br>
              <a:rPr kumimoji="0" lang="en-US" sz="2400" b="0" i="0" u="none" strike="noStrike" kern="0" cap="none" spc="0" normalizeH="0" baseline="0" noProof="0" dirty="0">
                <a:ln>
                  <a:noFill/>
                </a:ln>
                <a:solidFill>
                  <a:srgbClr val="000000"/>
                </a:solidFill>
                <a:effectLst/>
                <a:uLnTx/>
                <a:uFillTx/>
                <a:latin typeface="Segoe UI Light"/>
              </a:rPr>
            </a:br>
            <a:r>
              <a:rPr kumimoji="0" lang="en-US" sz="2400" b="0" i="0" u="none" strike="noStrike" kern="0" cap="none" spc="0" normalizeH="0" baseline="0" noProof="0" dirty="0">
                <a:ln>
                  <a:noFill/>
                </a:ln>
                <a:solidFill>
                  <a:srgbClr val="000000"/>
                </a:solidFill>
                <a:effectLst/>
                <a:uLnTx/>
                <a:uFillTx/>
                <a:latin typeface="Segoe UI Light"/>
              </a:rPr>
              <a:t>Private </a:t>
            </a:r>
            <a:r>
              <a:rPr kumimoji="0" lang="en-US" sz="2400" b="0" i="0" u="none" strike="noStrike" kern="0" cap="none" spc="0" normalizeH="0" baseline="0" noProof="0" dirty="0" err="1">
                <a:ln>
                  <a:noFill/>
                </a:ln>
                <a:solidFill>
                  <a:srgbClr val="000000"/>
                </a:solidFill>
                <a:effectLst/>
                <a:uLnTx/>
                <a:uFillTx/>
                <a:latin typeface="Segoe UI Light"/>
              </a:rPr>
              <a:t>IaaS</a:t>
            </a:r>
            <a:r>
              <a:rPr kumimoji="0" lang="en-US" sz="2400" b="0" i="0" u="none" strike="noStrike" kern="0" cap="none" spc="0" normalizeH="0" baseline="0" noProof="0" dirty="0">
                <a:ln>
                  <a:noFill/>
                </a:ln>
                <a:solidFill>
                  <a:srgbClr val="000000"/>
                </a:solidFill>
                <a:effectLst/>
                <a:uLnTx/>
                <a:uFillTx/>
                <a:latin typeface="Segoe UI Light"/>
              </a:rPr>
              <a:t> VMs</a:t>
            </a:r>
          </a:p>
        </p:txBody>
      </p:sp>
      <p:cxnSp>
        <p:nvCxnSpPr>
          <p:cNvPr id="57" name="Straight Connector 56"/>
          <p:cNvCxnSpPr>
            <a:cxnSpLocks/>
          </p:cNvCxnSpPr>
          <p:nvPr/>
        </p:nvCxnSpPr>
        <p:spPr>
          <a:xfrm flipH="1">
            <a:off x="5619203" y="5397749"/>
            <a:ext cx="1565527" cy="0"/>
          </a:xfrm>
          <a:prstGeom prst="line">
            <a:avLst/>
          </a:prstGeom>
          <a:noFill/>
          <a:ln w="19050" cap="flat" cmpd="sng" algn="ctr">
            <a:solidFill>
              <a:sysClr val="window" lastClr="FFFFFF">
                <a:lumMod val="65000"/>
              </a:sysClr>
            </a:solidFill>
            <a:prstDash val="solid"/>
            <a:headEnd type="triangle" w="lg" len="med"/>
            <a:tailEnd type="none" w="lg" len="med"/>
          </a:ln>
          <a:effectLst/>
        </p:spPr>
      </p:cxnSp>
      <p:cxnSp>
        <p:nvCxnSpPr>
          <p:cNvPr id="58" name="Straight Connector 57"/>
          <p:cNvCxnSpPr>
            <a:cxnSpLocks/>
          </p:cNvCxnSpPr>
          <p:nvPr/>
        </p:nvCxnSpPr>
        <p:spPr>
          <a:xfrm flipH="1" flipV="1">
            <a:off x="5622139" y="3888601"/>
            <a:ext cx="1566545" cy="1"/>
          </a:xfrm>
          <a:prstGeom prst="line">
            <a:avLst/>
          </a:prstGeom>
          <a:noFill/>
          <a:ln w="19050" cap="flat" cmpd="sng" algn="ctr">
            <a:solidFill>
              <a:sysClr val="window" lastClr="FFFFFF">
                <a:lumMod val="65000"/>
              </a:sysClr>
            </a:solidFill>
            <a:prstDash val="solid"/>
            <a:headEnd type="triangle" w="lg" len="med"/>
            <a:tailEnd type="none" w="lg" len="med"/>
          </a:ln>
          <a:effectLst/>
        </p:spPr>
      </p:cxnSp>
      <p:cxnSp>
        <p:nvCxnSpPr>
          <p:cNvPr id="59" name="Straight Connector 58"/>
          <p:cNvCxnSpPr>
            <a:cxnSpLocks/>
            <a:stCxn id="61" idx="1"/>
            <a:endCxn id="64" idx="3"/>
          </p:cNvCxnSpPr>
          <p:nvPr/>
        </p:nvCxnSpPr>
        <p:spPr>
          <a:xfrm flipH="1">
            <a:off x="5619203" y="3135233"/>
            <a:ext cx="1569480" cy="2246"/>
          </a:xfrm>
          <a:prstGeom prst="line">
            <a:avLst/>
          </a:prstGeom>
          <a:noFill/>
          <a:ln w="19050" cap="flat" cmpd="sng" algn="ctr">
            <a:solidFill>
              <a:sysClr val="window" lastClr="FFFFFF">
                <a:lumMod val="65000"/>
              </a:sysClr>
            </a:solidFill>
            <a:prstDash val="solid"/>
            <a:headEnd type="triangle" w="lg" len="med"/>
            <a:tailEnd type="none" w="lg" len="med"/>
          </a:ln>
          <a:effectLst/>
        </p:spPr>
      </p:cxnSp>
      <p:sp>
        <p:nvSpPr>
          <p:cNvPr id="60" name="Rectangle 59"/>
          <p:cNvSpPr/>
          <p:nvPr/>
        </p:nvSpPr>
        <p:spPr>
          <a:xfrm>
            <a:off x="7188683" y="2057400"/>
            <a:ext cx="3888099" cy="653419"/>
          </a:xfrm>
          <a:prstGeom prst="rect">
            <a:avLst/>
          </a:prstGeom>
          <a:solidFill>
            <a:srgbClr val="7FBA00"/>
          </a:solidFill>
          <a:ln w="25400" cap="flat" cmpd="sng" algn="ctr">
            <a:noFill/>
            <a:prstDash val="solid"/>
          </a:ln>
          <a:effectLst/>
        </p:spPr>
        <p:txBody>
          <a:bodyPr lIns="137160" tIns="45720" rIns="137160" bIns="45720" rtlCol="0" anchor="ctr" anchorCtr="0"/>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SaaS</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(Microsoft Dynamics Online, Office 365, </a:t>
            </a:r>
            <a:r>
              <a:rPr kumimoji="0" lang="en-US" sz="1200" b="0" i="0" u="none" strike="noStrike" kern="0" cap="none" spc="0" normalizeH="0" baseline="0" noProof="0" dirty="0" err="1">
                <a:ln>
                  <a:noFill/>
                </a:ln>
                <a:solidFill>
                  <a:srgbClr val="000000"/>
                </a:solidFill>
                <a:effectLst/>
                <a:uLnTx/>
                <a:uFillTx/>
              </a:rPr>
              <a:t>etc</a:t>
            </a:r>
            <a:r>
              <a:rPr kumimoji="0" lang="en-US" sz="1200" b="0" i="0" u="none" strike="noStrike" kern="0" cap="none" spc="0" normalizeH="0" baseline="0" noProof="0" dirty="0">
                <a:ln>
                  <a:noFill/>
                </a:ln>
                <a:solidFill>
                  <a:srgbClr val="000000"/>
                </a:solidFill>
                <a:effectLst/>
                <a:uLnTx/>
                <a:uFillTx/>
              </a:rPr>
              <a:t>)</a:t>
            </a:r>
          </a:p>
        </p:txBody>
      </p:sp>
      <p:sp>
        <p:nvSpPr>
          <p:cNvPr id="61" name="Rectangle 60"/>
          <p:cNvSpPr/>
          <p:nvPr/>
        </p:nvSpPr>
        <p:spPr>
          <a:xfrm>
            <a:off x="7188683" y="2808523"/>
            <a:ext cx="3888099" cy="653419"/>
          </a:xfrm>
          <a:prstGeom prst="rect">
            <a:avLst/>
          </a:prstGeom>
          <a:solidFill>
            <a:srgbClr val="7FBA00"/>
          </a:solidFill>
          <a:ln w="25400" cap="flat" cmpd="sng" algn="ctr">
            <a:noFill/>
            <a:prstDash val="solid"/>
          </a:ln>
          <a:effectLst/>
        </p:spPr>
        <p:txBody>
          <a:bodyPr lIns="137160" tIns="45720" rIns="137160" bIns="45720" rtlCol="0" anchor="ctr" anchorCtr="0"/>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Segoe UI Semibold" panose="020B0702040204020203" pitchFamily="34" charset="0"/>
                <a:cs typeface="Segoe UI Semibold" panose="020B0702040204020203" pitchFamily="34" charset="0"/>
              </a:rPr>
              <a:t>PaaS</a:t>
            </a:r>
            <a:endParaRPr kumimoji="0" lang="en-US" sz="16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endParaRPr>
          </a:p>
          <a:p>
            <a:pPr marL="0" marR="0" lvl="0" indent="0" defTabSz="8065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(Windows Azure Database, Web, Worker, </a:t>
            </a:r>
            <a:r>
              <a:rPr kumimoji="0" lang="en-US" sz="1200" b="0" i="0" u="none" strike="noStrike" kern="0" cap="none" spc="0" normalizeH="0" baseline="0" noProof="0" dirty="0" err="1">
                <a:ln>
                  <a:noFill/>
                </a:ln>
                <a:solidFill>
                  <a:srgbClr val="000000"/>
                </a:solidFill>
                <a:effectLst/>
                <a:uLnTx/>
                <a:uFillTx/>
              </a:rPr>
              <a:t>etc</a:t>
            </a:r>
            <a:r>
              <a:rPr kumimoji="0" lang="en-US" sz="1200" b="0" i="0" u="none" strike="noStrike" kern="0" cap="none" spc="0" normalizeH="0" baseline="0" noProof="0" dirty="0">
                <a:ln>
                  <a:noFill/>
                </a:ln>
                <a:solidFill>
                  <a:srgbClr val="000000"/>
                </a:solidFill>
                <a:effectLst/>
                <a:uLnTx/>
                <a:uFillTx/>
              </a:rPr>
              <a:t>)</a:t>
            </a:r>
          </a:p>
        </p:txBody>
      </p:sp>
      <p:sp>
        <p:nvSpPr>
          <p:cNvPr id="62" name="Rectangle 61"/>
          <p:cNvSpPr/>
          <p:nvPr/>
        </p:nvSpPr>
        <p:spPr>
          <a:xfrm>
            <a:off x="7188683" y="3559644"/>
            <a:ext cx="3888099" cy="657913"/>
          </a:xfrm>
          <a:prstGeom prst="rect">
            <a:avLst/>
          </a:prstGeom>
          <a:solidFill>
            <a:srgbClr val="7FBA00"/>
          </a:solidFill>
          <a:ln w="25400" cap="flat" cmpd="sng" algn="ctr">
            <a:noFill/>
            <a:prstDash val="solid"/>
          </a:ln>
          <a:effectLst/>
        </p:spPr>
        <p:txBody>
          <a:bodyPr lIns="137160" tIns="45720" rIns="137160" bIns="45720" rtlCol="0" anchor="ctr" anchorCtr="0"/>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Segoe UI Semibold" panose="020B0702040204020203" pitchFamily="34" charset="0"/>
                <a:cs typeface="Segoe UI Semibold" panose="020B0702040204020203" pitchFamily="34" charset="0"/>
              </a:rPr>
              <a:t>IaaS</a:t>
            </a:r>
            <a:endParaRPr kumimoji="0" lang="en-US" sz="16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endParaRPr>
          </a:p>
          <a:p>
            <a:pPr marL="0" marR="0" lvl="0" indent="0" defTabSz="8065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(Windows Azure Virtual Machines)</a:t>
            </a:r>
          </a:p>
        </p:txBody>
      </p:sp>
      <p:grpSp>
        <p:nvGrpSpPr>
          <p:cNvPr id="63" name="Group 62"/>
          <p:cNvGrpSpPr/>
          <p:nvPr/>
        </p:nvGrpSpPr>
        <p:grpSpPr>
          <a:xfrm>
            <a:off x="3326730" y="2057400"/>
            <a:ext cx="2292473" cy="4419599"/>
            <a:chOff x="3554828" y="2057400"/>
            <a:chExt cx="2185416" cy="4196079"/>
          </a:xfrm>
        </p:grpSpPr>
        <p:sp>
          <p:nvSpPr>
            <p:cNvPr id="64" name="Rectangle 63"/>
            <p:cNvSpPr/>
            <p:nvPr/>
          </p:nvSpPr>
          <p:spPr>
            <a:xfrm>
              <a:off x="3554828" y="2057400"/>
              <a:ext cx="2185416" cy="2050908"/>
            </a:xfrm>
            <a:prstGeom prst="rect">
              <a:avLst/>
            </a:prstGeom>
            <a:solidFill>
              <a:srgbClr val="0072C6"/>
            </a:solidFill>
            <a:ln w="25400" cap="flat" cmpd="sng" algn="ctr">
              <a:noFill/>
              <a:prstDash val="solid"/>
            </a:ln>
            <a:effectLst/>
          </p:spPr>
          <p:txBody>
            <a:bodyPr lIns="137160" tIns="91440" rIns="137160"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a:rPr>
                <a:t>Public cloud</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a:rPr>
                <a:t>off-premises</a:t>
              </a:r>
            </a:p>
          </p:txBody>
        </p:sp>
        <p:sp>
          <p:nvSpPr>
            <p:cNvPr id="65" name="Rectangle 64"/>
            <p:cNvSpPr/>
            <p:nvPr/>
          </p:nvSpPr>
          <p:spPr>
            <a:xfrm>
              <a:off x="3554828" y="4272798"/>
              <a:ext cx="2185416" cy="1980681"/>
            </a:xfrm>
            <a:prstGeom prst="rect">
              <a:avLst/>
            </a:prstGeom>
            <a:solidFill>
              <a:srgbClr val="FFB900"/>
            </a:solidFill>
            <a:ln w="25400" cap="flat" cmpd="sng" algn="ctr">
              <a:noFill/>
              <a:prstDash val="solid"/>
            </a:ln>
            <a:effectLst/>
          </p:spPr>
          <p:txBody>
            <a:bodyPr lIns="137160" tIns="91440" rIns="137160"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Light"/>
                </a:rPr>
                <a:t>Private cloud</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Light"/>
                </a:rPr>
                <a:t>on-premises</a:t>
              </a:r>
            </a:p>
          </p:txBody>
        </p:sp>
      </p:grpSp>
      <p:sp>
        <p:nvSpPr>
          <p:cNvPr id="66" name="TextBox 65"/>
          <p:cNvSpPr txBox="1"/>
          <p:nvPr/>
        </p:nvSpPr>
        <p:spPr>
          <a:xfrm>
            <a:off x="459633" y="1586973"/>
            <a:ext cx="2378855" cy="430887"/>
          </a:xfrm>
          <a:prstGeom prst="rect">
            <a:avLst/>
          </a:prstGeom>
          <a:noFill/>
        </p:spPr>
        <p:txBody>
          <a:bodyPr wrap="none" lIns="0" tIns="0" rIns="0" bIns="0" rtlCol="0" anchor="ctr" anchorCtr="0">
            <a:noAutofit/>
          </a:bodyPr>
          <a:lstStyle/>
          <a:p>
            <a:pPr marL="0" marR="0" lvl="0" indent="-154394" algn="ctr" defTabSz="806512" eaLnBrk="1" fontAlgn="base" latinLnBrk="0" hangingPunct="1">
              <a:lnSpc>
                <a:spcPct val="100000"/>
              </a:lnSpc>
              <a:spcBef>
                <a:spcPct val="0"/>
              </a:spcBef>
              <a:spcAft>
                <a:spcPct val="0"/>
              </a:spcAft>
              <a:buClr>
                <a:srgbClr val="FFFFFF"/>
              </a:buClr>
              <a:buSzPct val="120000"/>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rPr>
              <a:t>New IT reality</a:t>
            </a:r>
          </a:p>
        </p:txBody>
      </p:sp>
      <p:sp>
        <p:nvSpPr>
          <p:cNvPr id="69" name="TextBox 68"/>
          <p:cNvSpPr txBox="1"/>
          <p:nvPr/>
        </p:nvSpPr>
        <p:spPr>
          <a:xfrm>
            <a:off x="3257160" y="1586973"/>
            <a:ext cx="2362044" cy="430887"/>
          </a:xfrm>
          <a:prstGeom prst="rect">
            <a:avLst/>
          </a:prstGeom>
          <a:noFill/>
        </p:spPr>
        <p:txBody>
          <a:bodyPr wrap="none" lIns="0" tIns="0" rIns="0" bIns="0" rtlCol="0" anchor="ctr" anchorCtr="0">
            <a:noAutofit/>
          </a:bodyPr>
          <a:lstStyle/>
          <a:p>
            <a:pPr marL="0" marR="0" lvl="0" indent="0" algn="ctr"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rPr>
              <a:t>Implementation</a:t>
            </a:r>
          </a:p>
        </p:txBody>
      </p:sp>
      <p:sp>
        <p:nvSpPr>
          <p:cNvPr id="71" name="TextBox 70"/>
          <p:cNvSpPr txBox="1"/>
          <p:nvPr/>
        </p:nvSpPr>
        <p:spPr>
          <a:xfrm>
            <a:off x="7188683" y="1548757"/>
            <a:ext cx="3888099" cy="469103"/>
          </a:xfrm>
          <a:prstGeom prst="rect">
            <a:avLst/>
          </a:prstGeom>
          <a:noFill/>
        </p:spPr>
        <p:txBody>
          <a:bodyPr wrap="none" lIns="0" tIns="0" rIns="0" bIns="0" rtlCol="0" anchor="ctr" anchorCtr="0">
            <a:noAutofit/>
          </a:bodyPr>
          <a:lstStyle/>
          <a:p>
            <a:pPr marL="0" marR="0" lvl="0" indent="-154394" algn="ctr" defTabSz="806512" eaLnBrk="1" fontAlgn="base" latinLnBrk="0" hangingPunct="1">
              <a:lnSpc>
                <a:spcPct val="100000"/>
              </a:lnSpc>
              <a:spcBef>
                <a:spcPct val="0"/>
              </a:spcBef>
              <a:spcAft>
                <a:spcPct val="0"/>
              </a:spcAft>
              <a:buClr>
                <a:srgbClr val="FFFFFF"/>
              </a:buClr>
              <a:buSzPct val="120000"/>
              <a:buFontTx/>
              <a:buNone/>
              <a:tabLst/>
              <a:defRPr/>
            </a:pPr>
            <a:r>
              <a:rPr kumimoji="0" lang="en-US" sz="2400" b="0" i="0" u="none" strike="noStrike" kern="0" cap="none" spc="0" normalizeH="0" baseline="0" noProof="0" dirty="0">
                <a:ln>
                  <a:noFill/>
                </a:ln>
                <a:solidFill>
                  <a:sysClr val="windowText" lastClr="000000"/>
                </a:solidFill>
                <a:effectLst/>
                <a:uLnTx/>
                <a:uFillTx/>
                <a:latin typeface="Segoe UI Light"/>
              </a:rPr>
              <a:t>Service Model</a:t>
            </a:r>
          </a:p>
        </p:txBody>
      </p:sp>
      <p:grpSp>
        <p:nvGrpSpPr>
          <p:cNvPr id="74" name="Group 73"/>
          <p:cNvGrpSpPr/>
          <p:nvPr/>
        </p:nvGrpSpPr>
        <p:grpSpPr>
          <a:xfrm>
            <a:off x="10567506" y="5844968"/>
            <a:ext cx="405564" cy="529601"/>
            <a:chOff x="10165619" y="5947399"/>
            <a:chExt cx="405564" cy="529601"/>
          </a:xfrm>
        </p:grpSpPr>
        <p:sp>
          <p:nvSpPr>
            <p:cNvPr id="75" name="Oval 122"/>
            <p:cNvSpPr>
              <a:spLocks noChangeArrowheads="1"/>
            </p:cNvSpPr>
            <p:nvPr/>
          </p:nvSpPr>
          <p:spPr bwMode="auto">
            <a:xfrm>
              <a:off x="10168000" y="5947399"/>
              <a:ext cx="391689" cy="744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45" tIns="40323" rIns="80645" bIns="40323" numCol="1" anchor="t" anchorCtr="0" compatLnSpc="1">
              <a:prstTxWarp prst="textNoShape">
                <a:avLst/>
              </a:prstTxWarp>
            </a:bodyPr>
            <a:lstStyle/>
            <a:p>
              <a:pPr marL="0" marR="0" lvl="0" indent="0" defTabSz="806430" eaLnBrk="1" fontAlgn="auto" latinLnBrk="0" hangingPunct="1">
                <a:lnSpc>
                  <a:spcPct val="100000"/>
                </a:lnSpc>
                <a:spcBef>
                  <a:spcPts val="0"/>
                </a:spcBef>
                <a:spcAft>
                  <a:spcPts val="0"/>
                </a:spcAft>
                <a:buClrTx/>
                <a:buSzTx/>
                <a:buFontTx/>
                <a:buNone/>
                <a:tabLst/>
                <a:defRPr/>
              </a:pPr>
              <a:endParaRPr kumimoji="0" lang="en-US" sz="1676" b="0" i="0" u="none" strike="noStrike" kern="0" cap="none" spc="0" normalizeH="0" baseline="0" noProof="0" dirty="0">
                <a:ln>
                  <a:noFill/>
                </a:ln>
                <a:solidFill>
                  <a:sysClr val="windowText" lastClr="000000"/>
                </a:solidFill>
                <a:effectLst/>
                <a:uLnTx/>
                <a:uFillTx/>
              </a:endParaRPr>
            </a:p>
          </p:txBody>
        </p:sp>
        <p:sp>
          <p:nvSpPr>
            <p:cNvPr id="80" name="Freeform 123"/>
            <p:cNvSpPr>
              <a:spLocks noEditPoints="1"/>
            </p:cNvSpPr>
            <p:nvPr/>
          </p:nvSpPr>
          <p:spPr bwMode="auto">
            <a:xfrm>
              <a:off x="10165619" y="6002054"/>
              <a:ext cx="405564" cy="47494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45" tIns="40323" rIns="80645" bIns="40323" numCol="1" anchor="t" anchorCtr="0" compatLnSpc="1">
              <a:prstTxWarp prst="textNoShape">
                <a:avLst/>
              </a:prstTxWarp>
            </a:bodyPr>
            <a:lstStyle/>
            <a:p>
              <a:pPr marL="0" marR="0" lvl="0" indent="0" defTabSz="806430" eaLnBrk="1" fontAlgn="auto" latinLnBrk="0" hangingPunct="1">
                <a:lnSpc>
                  <a:spcPct val="100000"/>
                </a:lnSpc>
                <a:spcBef>
                  <a:spcPts val="0"/>
                </a:spcBef>
                <a:spcAft>
                  <a:spcPts val="0"/>
                </a:spcAft>
                <a:buClrTx/>
                <a:buSzTx/>
                <a:buFontTx/>
                <a:buNone/>
                <a:tabLst/>
                <a:defRPr/>
              </a:pPr>
              <a:endParaRPr kumimoji="0" lang="en-US" sz="1676" b="0" i="0" u="none" strike="noStrike" kern="0" cap="none" spc="0" normalizeH="0" baseline="0" noProof="0" dirty="0">
                <a:ln>
                  <a:noFill/>
                </a:ln>
                <a:solidFill>
                  <a:sysClr val="windowText" lastClr="000000"/>
                </a:solidFill>
                <a:effectLst/>
                <a:uLnTx/>
                <a:uFillTx/>
              </a:endParaRPr>
            </a:p>
          </p:txBody>
        </p:sp>
      </p:grpSp>
      <p:sp>
        <p:nvSpPr>
          <p:cNvPr id="81" name="Freeform 80"/>
          <p:cNvSpPr>
            <a:spLocks noEditPoints="1"/>
          </p:cNvSpPr>
          <p:nvPr/>
        </p:nvSpPr>
        <p:spPr bwMode="black">
          <a:xfrm>
            <a:off x="4855125" y="5633472"/>
            <a:ext cx="643194" cy="74109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72589" tIns="36295" rIns="72589" bIns="36295" numCol="1" anchor="t" anchorCtr="0" compatLnSpc="1">
            <a:prstTxWarp prst="textNoShape">
              <a:avLst/>
            </a:prstTxWarp>
          </a:bodyPr>
          <a:lstStyle/>
          <a:p>
            <a:pPr marL="0" marR="0" lvl="0" indent="0" defTabSz="806512" eaLnBrk="1" fontAlgn="auto" latinLnBrk="0" hangingPunct="1">
              <a:lnSpc>
                <a:spcPct val="100000"/>
              </a:lnSpc>
              <a:spcBef>
                <a:spcPts val="0"/>
              </a:spcBef>
              <a:spcAft>
                <a:spcPts val="0"/>
              </a:spcAft>
              <a:buClrTx/>
              <a:buSzTx/>
              <a:buFontTx/>
              <a:buNone/>
              <a:tabLst/>
              <a:defRPr/>
            </a:pPr>
            <a:endParaRPr kumimoji="0" lang="en-US" sz="1411" b="0" i="0" u="none" strike="noStrike" kern="0" cap="none" spc="0" normalizeH="0" baseline="0" noProof="0" dirty="0">
              <a:ln>
                <a:noFill/>
              </a:ln>
              <a:solidFill>
                <a:sysClr val="windowText" lastClr="000000"/>
              </a:solidFill>
              <a:effectLst/>
              <a:uLnTx/>
              <a:uFillTx/>
            </a:endParaRPr>
          </a:p>
        </p:txBody>
      </p:sp>
      <p:sp>
        <p:nvSpPr>
          <p:cNvPr id="82" name="Rectangle 81"/>
          <p:cNvSpPr/>
          <p:nvPr/>
        </p:nvSpPr>
        <p:spPr>
          <a:xfrm>
            <a:off x="542415" y="2057400"/>
            <a:ext cx="2266988" cy="4419600"/>
          </a:xfrm>
          <a:prstGeom prst="rect">
            <a:avLst/>
          </a:prstGeom>
          <a:solidFill>
            <a:srgbClr val="002050"/>
          </a:solidFill>
          <a:ln w="25400" cap="flat" cmpd="sng" algn="ctr">
            <a:noFill/>
            <a:prstDash val="solid"/>
          </a:ln>
          <a:effectLst/>
        </p:spPr>
        <p:txBody>
          <a:bodyPr lIns="137160" tIns="91440" rIns="137160"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a:rPr>
              <a:t>Hybrid cloud</a:t>
            </a:r>
          </a:p>
        </p:txBody>
      </p:sp>
      <p:grpSp>
        <p:nvGrpSpPr>
          <p:cNvPr id="83" name="Group 82"/>
          <p:cNvGrpSpPr/>
          <p:nvPr/>
        </p:nvGrpSpPr>
        <p:grpSpPr>
          <a:xfrm>
            <a:off x="1881188" y="5486460"/>
            <a:ext cx="756300" cy="888108"/>
            <a:chOff x="1206073" y="4244372"/>
            <a:chExt cx="1194227" cy="1402357"/>
          </a:xfrm>
        </p:grpSpPr>
        <p:grpSp>
          <p:nvGrpSpPr>
            <p:cNvPr id="85" name="Group 84"/>
            <p:cNvGrpSpPr/>
            <p:nvPr/>
          </p:nvGrpSpPr>
          <p:grpSpPr>
            <a:xfrm>
              <a:off x="1206074" y="4244372"/>
              <a:ext cx="1194226" cy="965818"/>
              <a:chOff x="1508704" y="4244372"/>
              <a:chExt cx="613662" cy="965818"/>
            </a:xfrm>
          </p:grpSpPr>
          <p:sp>
            <p:nvSpPr>
              <p:cNvPr id="89" name="Rectangle 88"/>
              <p:cNvSpPr/>
              <p:nvPr/>
            </p:nvSpPr>
            <p:spPr>
              <a:xfrm>
                <a:off x="1508704" y="4244372"/>
                <a:ext cx="179167" cy="965818"/>
              </a:xfrm>
              <a:prstGeom prst="rect">
                <a:avLst/>
              </a:prstGeom>
              <a:solidFill>
                <a:srgbClr val="FFFFFF"/>
              </a:solidFill>
              <a:ln w="25400" cap="flat" cmpd="sng" algn="ctr">
                <a:noFill/>
                <a:prstDash val="solid"/>
              </a:ln>
              <a:effectLst/>
            </p:spPr>
            <p:txBody>
              <a:bodyPr rtlCol="0" anchor="ctr"/>
              <a:lstStyle/>
              <a:p>
                <a:pPr marL="0" marR="0" lvl="0" indent="0" algn="ctr" defTabSz="8065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srgbClr val="FFFFFF"/>
                  </a:solidFill>
                  <a:effectLst/>
                  <a:uLnTx/>
                  <a:uFillTx/>
                  <a:latin typeface="Segoe UI Light"/>
                </a:endParaRPr>
              </a:p>
            </p:txBody>
          </p:sp>
          <p:sp>
            <p:nvSpPr>
              <p:cNvPr id="90" name="Rectangle 89"/>
              <p:cNvSpPr/>
              <p:nvPr/>
            </p:nvSpPr>
            <p:spPr>
              <a:xfrm>
                <a:off x="1725951" y="4244372"/>
                <a:ext cx="179167" cy="965818"/>
              </a:xfrm>
              <a:prstGeom prst="rect">
                <a:avLst/>
              </a:prstGeom>
              <a:solidFill>
                <a:srgbClr val="FFFFFF"/>
              </a:solidFill>
              <a:ln w="25400" cap="flat" cmpd="sng" algn="ctr">
                <a:noFill/>
                <a:prstDash val="solid"/>
              </a:ln>
              <a:effectLst/>
            </p:spPr>
            <p:txBody>
              <a:bodyPr rtlCol="0" anchor="ctr"/>
              <a:lstStyle/>
              <a:p>
                <a:pPr marL="0" marR="0" lvl="0" indent="0" algn="ctr" defTabSz="8065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srgbClr val="FFFFFF"/>
                  </a:solidFill>
                  <a:effectLst/>
                  <a:uLnTx/>
                  <a:uFillTx/>
                  <a:latin typeface="Segoe UI Light"/>
                </a:endParaRPr>
              </a:p>
            </p:txBody>
          </p:sp>
          <p:sp>
            <p:nvSpPr>
              <p:cNvPr id="92" name="Rectangle 91"/>
              <p:cNvSpPr/>
              <p:nvPr/>
            </p:nvSpPr>
            <p:spPr>
              <a:xfrm>
                <a:off x="1943199" y="4244372"/>
                <a:ext cx="179167" cy="965818"/>
              </a:xfrm>
              <a:prstGeom prst="rect">
                <a:avLst/>
              </a:prstGeom>
              <a:solidFill>
                <a:srgbClr val="FFFFFF"/>
              </a:solidFill>
              <a:ln w="25400" cap="flat" cmpd="sng" algn="ctr">
                <a:noFill/>
                <a:prstDash val="solid"/>
              </a:ln>
              <a:effectLst/>
            </p:spPr>
            <p:txBody>
              <a:bodyPr rtlCol="0" anchor="ctr"/>
              <a:lstStyle/>
              <a:p>
                <a:pPr marL="0" marR="0" lvl="0" indent="0" algn="ctr" defTabSz="8065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srgbClr val="FFFFFF"/>
                  </a:solidFill>
                  <a:effectLst/>
                  <a:uLnTx/>
                  <a:uFillTx/>
                  <a:latin typeface="Segoe UI Light"/>
                </a:endParaRPr>
              </a:p>
            </p:txBody>
          </p:sp>
        </p:grpSp>
        <p:sp>
          <p:nvSpPr>
            <p:cNvPr id="87" name="Left-Right Arrow 31"/>
            <p:cNvSpPr/>
            <p:nvPr/>
          </p:nvSpPr>
          <p:spPr>
            <a:xfrm rot="10800000">
              <a:off x="1206073" y="5284548"/>
              <a:ext cx="1194225" cy="362181"/>
            </a:xfrm>
            <a:prstGeom prst="leftRightArrow">
              <a:avLst/>
            </a:prstGeom>
            <a:solidFill>
              <a:srgbClr val="FFFFFF"/>
            </a:solidFill>
            <a:ln w="25400" cap="flat" cmpd="sng" algn="ctr">
              <a:noFill/>
              <a:prstDash val="solid"/>
            </a:ln>
            <a:effectLst/>
          </p:spPr>
          <p:txBody>
            <a:bodyPr rtlCol="0" anchor="ctr"/>
            <a:lstStyle/>
            <a:p>
              <a:pPr marL="0" marR="0" lvl="0" indent="0" algn="ctr" defTabSz="8065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srgbClr val="000000"/>
                </a:solidFill>
                <a:effectLst/>
                <a:uLnTx/>
                <a:uFillTx/>
                <a:latin typeface="Segoe UI Light"/>
              </a:endParaRPr>
            </a:p>
          </p:txBody>
        </p:sp>
      </p:grpSp>
      <p:cxnSp>
        <p:nvCxnSpPr>
          <p:cNvPr id="93" name="Elbow Connector 69"/>
          <p:cNvCxnSpPr>
            <a:cxnSpLocks/>
            <a:stCxn id="64" idx="1"/>
            <a:endCxn id="65" idx="1"/>
          </p:cNvCxnSpPr>
          <p:nvPr/>
        </p:nvCxnSpPr>
        <p:spPr>
          <a:xfrm rot="10800000" flipV="1">
            <a:off x="3326730" y="3137479"/>
            <a:ext cx="12700" cy="2296426"/>
          </a:xfrm>
          <a:prstGeom prst="bentConnector3">
            <a:avLst>
              <a:gd name="adj1" fmla="val 1800000"/>
            </a:avLst>
          </a:prstGeom>
          <a:noFill/>
          <a:ln w="19050" cap="flat" cmpd="sng" algn="ctr">
            <a:solidFill>
              <a:sysClr val="window" lastClr="FFFFFF">
                <a:lumMod val="65000"/>
              </a:sysClr>
            </a:solidFill>
            <a:prstDash val="solid"/>
            <a:headEnd type="triangle" w="lg" len="med"/>
            <a:tailEnd type="triangle" w="lg" len="med"/>
          </a:ln>
          <a:effectLst/>
        </p:spPr>
      </p:cxnSp>
      <p:cxnSp>
        <p:nvCxnSpPr>
          <p:cNvPr id="98" name="Straight Connector 97"/>
          <p:cNvCxnSpPr>
            <a:cxnSpLocks/>
            <a:endCxn id="82" idx="1"/>
          </p:cNvCxnSpPr>
          <p:nvPr/>
        </p:nvCxnSpPr>
        <p:spPr>
          <a:xfrm>
            <a:off x="113790" y="4267200"/>
            <a:ext cx="428625" cy="0"/>
          </a:xfrm>
          <a:prstGeom prst="line">
            <a:avLst/>
          </a:prstGeom>
          <a:noFill/>
          <a:ln w="19050" cap="flat" cmpd="sng" algn="ctr">
            <a:solidFill>
              <a:sysClr val="window" lastClr="FFFFFF">
                <a:lumMod val="65000"/>
              </a:sysClr>
            </a:solidFill>
            <a:prstDash val="solid"/>
            <a:headEnd type="none" w="lg" len="med"/>
            <a:tailEnd type="none" w="lg" len="med"/>
          </a:ln>
          <a:effectLst/>
        </p:spPr>
      </p:cxnSp>
      <p:cxnSp>
        <p:nvCxnSpPr>
          <p:cNvPr id="99" name="Straight Connector 98"/>
          <p:cNvCxnSpPr/>
          <p:nvPr/>
        </p:nvCxnSpPr>
        <p:spPr>
          <a:xfrm flipH="1">
            <a:off x="2838488" y="4246389"/>
            <a:ext cx="261900" cy="0"/>
          </a:xfrm>
          <a:prstGeom prst="line">
            <a:avLst/>
          </a:prstGeom>
          <a:noFill/>
          <a:ln w="19050" cap="flat" cmpd="sng" algn="ctr">
            <a:solidFill>
              <a:sysClr val="window" lastClr="FFFFFF">
                <a:lumMod val="65000"/>
              </a:sysClr>
            </a:solidFill>
            <a:prstDash val="solid"/>
            <a:headEnd type="none" w="lg" len="med"/>
            <a:tailEnd type="none" w="lg" len="med"/>
          </a:ln>
          <a:effectLst/>
        </p:spPr>
      </p:cxnSp>
      <p:sp>
        <p:nvSpPr>
          <p:cNvPr id="100" name="TextBox 99"/>
          <p:cNvSpPr txBox="1"/>
          <p:nvPr/>
        </p:nvSpPr>
        <p:spPr>
          <a:xfrm>
            <a:off x="5879160" y="2940110"/>
            <a:ext cx="1094600" cy="369332"/>
          </a:xfrm>
          <a:prstGeom prst="rect">
            <a:avLst/>
          </a:prstGeom>
          <a:solidFill>
            <a:sysClr val="window" lastClr="FFFFFF"/>
          </a:solidFill>
        </p:spPr>
        <p:txBody>
          <a:bodyPr wrap="square" lIns="45720" tIns="0" rIns="4572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20 Application Instances</a:t>
            </a:r>
          </a:p>
        </p:txBody>
      </p:sp>
      <p:sp>
        <p:nvSpPr>
          <p:cNvPr id="101" name="TextBox 100"/>
          <p:cNvSpPr txBox="1"/>
          <p:nvPr/>
        </p:nvSpPr>
        <p:spPr>
          <a:xfrm>
            <a:off x="5878674" y="3821550"/>
            <a:ext cx="1130597" cy="184666"/>
          </a:xfrm>
          <a:prstGeom prst="rect">
            <a:avLst/>
          </a:prstGeom>
          <a:solidFill>
            <a:sysClr val="window" lastClr="FFFFFF"/>
          </a:solidFill>
        </p:spPr>
        <p:txBody>
          <a:bodyPr wrap="square" lIns="45720" tIns="0" rIns="4572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268 Servers</a:t>
            </a:r>
          </a:p>
        </p:txBody>
      </p:sp>
      <p:sp>
        <p:nvSpPr>
          <p:cNvPr id="111" name="TextBox 110"/>
          <p:cNvSpPr txBox="1"/>
          <p:nvPr/>
        </p:nvSpPr>
        <p:spPr>
          <a:xfrm>
            <a:off x="6183000" y="5305417"/>
            <a:ext cx="368049" cy="184666"/>
          </a:xfrm>
          <a:prstGeom prst="rect">
            <a:avLst/>
          </a:prstGeom>
          <a:solidFill>
            <a:sysClr val="window" lastClr="FFFFFF"/>
          </a:solidFill>
        </p:spPr>
        <p:txBody>
          <a:bodyPr wrap="none" lIns="45720" tIns="0" rIns="4572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TBD</a:t>
            </a:r>
          </a:p>
        </p:txBody>
      </p:sp>
      <p:sp>
        <p:nvSpPr>
          <p:cNvPr id="115" name="TextBox 114"/>
          <p:cNvSpPr txBox="1"/>
          <p:nvPr/>
        </p:nvSpPr>
        <p:spPr>
          <a:xfrm>
            <a:off x="5960232" y="2291776"/>
            <a:ext cx="1113446" cy="184666"/>
          </a:xfrm>
          <a:prstGeom prst="rect">
            <a:avLst/>
          </a:prstGeom>
          <a:solidFill>
            <a:sysClr val="window" lastClr="FFFFFF"/>
          </a:solidFill>
        </p:spPr>
        <p:txBody>
          <a:bodyPr wrap="none" lIns="45720" tIns="0" rIns="4572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16 applications</a:t>
            </a:r>
          </a:p>
        </p:txBody>
      </p:sp>
      <p:cxnSp>
        <p:nvCxnSpPr>
          <p:cNvPr id="116" name="Straight Connector 115"/>
          <p:cNvCxnSpPr/>
          <p:nvPr/>
        </p:nvCxnSpPr>
        <p:spPr>
          <a:xfrm>
            <a:off x="11668145" y="1948096"/>
            <a:ext cx="0" cy="4538922"/>
          </a:xfrm>
          <a:prstGeom prst="line">
            <a:avLst/>
          </a:prstGeom>
          <a:noFill/>
          <a:ln w="19050" cap="flat" cmpd="sng" algn="ctr">
            <a:solidFill>
              <a:srgbClr val="FF0000"/>
            </a:solidFill>
            <a:prstDash val="solid"/>
            <a:headEnd type="triangle" w="lg" len="med"/>
            <a:tailEnd type="none" w="lg" len="med"/>
          </a:ln>
          <a:effectLst/>
        </p:spPr>
      </p:cxnSp>
      <p:sp>
        <p:nvSpPr>
          <p:cNvPr id="117" name="TextBox 116"/>
          <p:cNvSpPr txBox="1"/>
          <p:nvPr/>
        </p:nvSpPr>
        <p:spPr>
          <a:xfrm>
            <a:off x="11164150" y="3792224"/>
            <a:ext cx="980058" cy="492443"/>
          </a:xfrm>
          <a:prstGeom prst="rect">
            <a:avLst/>
          </a:prstGeom>
          <a:solidFill>
            <a:sysClr val="window" lastClr="FFFFFF">
              <a:alpha val="85000"/>
            </a:sysClr>
          </a:solidFill>
        </p:spPr>
        <p:txBody>
          <a:bodyPr wrap="square" lIns="0" tIns="0" rIns="0" bIns="0" rtlCol="0" anchor="ctr">
            <a:spAutoFit/>
          </a:bodyPr>
          <a:lstStyle>
            <a:defPPr>
              <a:defRPr lang="en-US"/>
            </a:defPPr>
            <a:lvl1pPr>
              <a:defRPr sz="1600" kern="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Cost and Savings</a:t>
            </a:r>
          </a:p>
        </p:txBody>
      </p:sp>
      <p:grpSp>
        <p:nvGrpSpPr>
          <p:cNvPr id="121" name="Group 120"/>
          <p:cNvGrpSpPr/>
          <p:nvPr/>
        </p:nvGrpSpPr>
        <p:grpSpPr>
          <a:xfrm>
            <a:off x="10414318" y="2294894"/>
            <a:ext cx="592647" cy="372194"/>
            <a:chOff x="6837549" y="816677"/>
            <a:chExt cx="1927639" cy="1210594"/>
          </a:xfrm>
        </p:grpSpPr>
        <p:sp>
          <p:nvSpPr>
            <p:cNvPr id="122" name="Freeform 102"/>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101"/>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7FBA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4" name="Group 123"/>
          <p:cNvGrpSpPr/>
          <p:nvPr/>
        </p:nvGrpSpPr>
        <p:grpSpPr>
          <a:xfrm>
            <a:off x="10414318" y="3049274"/>
            <a:ext cx="592647" cy="372194"/>
            <a:chOff x="6837549" y="816677"/>
            <a:chExt cx="1927639" cy="1210594"/>
          </a:xfrm>
        </p:grpSpPr>
        <p:sp>
          <p:nvSpPr>
            <p:cNvPr id="125" name="Freeform 105"/>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Freeform 106"/>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7FBA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7" name="Group 126"/>
          <p:cNvGrpSpPr/>
          <p:nvPr/>
        </p:nvGrpSpPr>
        <p:grpSpPr>
          <a:xfrm>
            <a:off x="10414318" y="3792224"/>
            <a:ext cx="592647" cy="372194"/>
            <a:chOff x="6837549" y="816677"/>
            <a:chExt cx="1927639" cy="1210594"/>
          </a:xfrm>
        </p:grpSpPr>
        <p:sp>
          <p:nvSpPr>
            <p:cNvPr id="128" name="Freeform 108"/>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109"/>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7FBA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0" name="Group 129"/>
          <p:cNvGrpSpPr/>
          <p:nvPr/>
        </p:nvGrpSpPr>
        <p:grpSpPr>
          <a:xfrm>
            <a:off x="3915160" y="5817258"/>
            <a:ext cx="887408" cy="557310"/>
            <a:chOff x="6837549" y="816677"/>
            <a:chExt cx="1927639" cy="1210594"/>
          </a:xfrm>
        </p:grpSpPr>
        <p:sp>
          <p:nvSpPr>
            <p:cNvPr id="131" name="Freeform 112"/>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2" name="Freeform 113"/>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FFB9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3" name="Group 132"/>
          <p:cNvGrpSpPr/>
          <p:nvPr/>
        </p:nvGrpSpPr>
        <p:grpSpPr>
          <a:xfrm>
            <a:off x="4610911" y="3543300"/>
            <a:ext cx="887408" cy="557310"/>
            <a:chOff x="6837549" y="816677"/>
            <a:chExt cx="1927639" cy="1210594"/>
          </a:xfrm>
        </p:grpSpPr>
        <p:sp>
          <p:nvSpPr>
            <p:cNvPr id="134" name="Freeform 118"/>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119"/>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0072C6"/>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5451266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Systems</a:t>
            </a:r>
          </a:p>
        </p:txBody>
      </p:sp>
      <p:sp>
        <p:nvSpPr>
          <p:cNvPr id="3" name="TextBox 2"/>
          <p:cNvSpPr txBox="1"/>
          <p:nvPr/>
        </p:nvSpPr>
        <p:spPr>
          <a:xfrm>
            <a:off x="709127" y="4889241"/>
            <a:ext cx="10664889" cy="369332"/>
          </a:xfrm>
          <a:prstGeom prst="rect">
            <a:avLst/>
          </a:prstGeom>
          <a:noFill/>
        </p:spPr>
        <p:txBody>
          <a:bodyPr wrap="square" lIns="0" tIns="0" rIns="0" bIns="0" rtlCol="0">
            <a:spAutoFit/>
          </a:bodyPr>
          <a:lstStyle/>
          <a:p>
            <a:pPr algn="ctr"/>
            <a:endParaRPr lang="en-US" sz="2400" spc="-7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9975100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157412" y="309562"/>
            <a:ext cx="7877175" cy="6238875"/>
          </a:xfrm>
          <a:prstGeom prst="rect">
            <a:avLst/>
          </a:prstGeom>
        </p:spPr>
      </p:pic>
    </p:spTree>
    <p:extLst>
      <p:ext uri="{BB962C8B-B14F-4D97-AF65-F5344CB8AC3E}">
        <p14:creationId xmlns:p14="http://schemas.microsoft.com/office/powerpoint/2010/main" val="40784458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47887" y="247650"/>
            <a:ext cx="7896225" cy="6362700"/>
          </a:xfrm>
          <a:prstGeom prst="rect">
            <a:avLst/>
          </a:prstGeom>
        </p:spPr>
      </p:pic>
    </p:spTree>
    <p:extLst>
      <p:ext uri="{BB962C8B-B14F-4D97-AF65-F5344CB8AC3E}">
        <p14:creationId xmlns:p14="http://schemas.microsoft.com/office/powerpoint/2010/main" val="41086707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85987" y="257175"/>
            <a:ext cx="7820025" cy="6343650"/>
          </a:xfrm>
          <a:prstGeom prst="rect">
            <a:avLst/>
          </a:prstGeom>
        </p:spPr>
      </p:pic>
    </p:spTree>
    <p:extLst>
      <p:ext uri="{BB962C8B-B14F-4D97-AF65-F5344CB8AC3E}">
        <p14:creationId xmlns:p14="http://schemas.microsoft.com/office/powerpoint/2010/main" val="7196914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90750" y="290512"/>
            <a:ext cx="7810500" cy="6276975"/>
          </a:xfrm>
          <a:prstGeom prst="rect">
            <a:avLst/>
          </a:prstGeom>
        </p:spPr>
      </p:pic>
    </p:spTree>
    <p:extLst>
      <p:ext uri="{BB962C8B-B14F-4D97-AF65-F5344CB8AC3E}">
        <p14:creationId xmlns:p14="http://schemas.microsoft.com/office/powerpoint/2010/main" val="42924928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76462" y="309562"/>
            <a:ext cx="7839075" cy="6238875"/>
          </a:xfrm>
          <a:prstGeom prst="rect">
            <a:avLst/>
          </a:prstGeom>
        </p:spPr>
      </p:pic>
    </p:spTree>
    <p:extLst>
      <p:ext uri="{BB962C8B-B14F-4D97-AF65-F5344CB8AC3E}">
        <p14:creationId xmlns:p14="http://schemas.microsoft.com/office/powerpoint/2010/main" val="285123029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Servers</a:t>
            </a:r>
          </a:p>
        </p:txBody>
      </p:sp>
      <p:sp>
        <p:nvSpPr>
          <p:cNvPr id="3" name="TextBox 2"/>
          <p:cNvSpPr txBox="1"/>
          <p:nvPr/>
        </p:nvSpPr>
        <p:spPr>
          <a:xfrm>
            <a:off x="709127" y="4889241"/>
            <a:ext cx="10664889" cy="369332"/>
          </a:xfrm>
          <a:prstGeom prst="rect">
            <a:avLst/>
          </a:prstGeom>
          <a:noFill/>
        </p:spPr>
        <p:txBody>
          <a:bodyPr wrap="square" lIns="0" tIns="0" rIns="0" bIns="0" rtlCol="0">
            <a:spAutoFit/>
          </a:bodyPr>
          <a:lstStyle/>
          <a:p>
            <a:pPr algn="ctr"/>
            <a:endParaRPr lang="en-US" sz="2400" spc="-7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9907275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a:t>
            </a:r>
          </a:p>
        </p:txBody>
      </p:sp>
      <p:graphicFrame>
        <p:nvGraphicFramePr>
          <p:cNvPr id="4" name="Diagram 3"/>
          <p:cNvGraphicFramePr/>
          <p:nvPr>
            <p:extLst>
              <p:ext uri="{D42A27DB-BD31-4B8C-83A1-F6EECF244321}">
                <p14:modId xmlns:p14="http://schemas.microsoft.com/office/powerpoint/2010/main" val="483892199"/>
              </p:ext>
            </p:extLst>
          </p:nvPr>
        </p:nvGraphicFramePr>
        <p:xfrm>
          <a:off x="519249" y="1157474"/>
          <a:ext cx="1115191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905554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31775" y="1357026"/>
            <a:ext cx="11693525" cy="5273961"/>
          </a:xfrm>
          <a:prstGeom prst="rect">
            <a:avLst/>
          </a:prstGeom>
        </p:spPr>
      </p:pic>
      <p:sp>
        <p:nvSpPr>
          <p:cNvPr id="3" name="Title 2"/>
          <p:cNvSpPr>
            <a:spLocks noGrp="1"/>
          </p:cNvSpPr>
          <p:nvPr>
            <p:ph type="title"/>
          </p:nvPr>
        </p:nvSpPr>
        <p:spPr/>
        <p:txBody>
          <a:bodyPr/>
          <a:lstStyle/>
          <a:p>
            <a:r>
              <a:rPr lang="en-US" dirty="0"/>
              <a:t>Servers</a:t>
            </a:r>
            <a:endParaRPr lang="en-US" b="1" dirty="0"/>
          </a:p>
        </p:txBody>
      </p:sp>
    </p:spTree>
    <p:extLst>
      <p:ext uri="{BB962C8B-B14F-4D97-AF65-F5344CB8AC3E}">
        <p14:creationId xmlns:p14="http://schemas.microsoft.com/office/powerpoint/2010/main" val="249487997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3" name="TextBox 2"/>
          <p:cNvSpPr txBox="1"/>
          <p:nvPr/>
        </p:nvSpPr>
        <p:spPr>
          <a:xfrm>
            <a:off x="709127" y="4889241"/>
            <a:ext cx="10664889" cy="369332"/>
          </a:xfrm>
          <a:prstGeom prst="rect">
            <a:avLst/>
          </a:prstGeom>
          <a:noFill/>
        </p:spPr>
        <p:txBody>
          <a:bodyPr wrap="square" lIns="0" tIns="0" rIns="0" bIns="0" rtlCol="0">
            <a:spAutoFit/>
          </a:bodyPr>
          <a:lstStyle/>
          <a:p>
            <a:pPr algn="ctr"/>
            <a:endParaRPr lang="en-US" sz="2400" spc="-7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54947343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7162" y="1671637"/>
            <a:ext cx="11877675" cy="3514725"/>
          </a:xfrm>
          <a:prstGeom prst="rect">
            <a:avLst/>
          </a:prstGeom>
        </p:spPr>
      </p:pic>
      <p:sp>
        <p:nvSpPr>
          <p:cNvPr id="3" name="Title 2"/>
          <p:cNvSpPr>
            <a:spLocks noGrp="1"/>
          </p:cNvSpPr>
          <p:nvPr>
            <p:ph type="title"/>
          </p:nvPr>
        </p:nvSpPr>
        <p:spPr/>
        <p:txBody>
          <a:bodyPr/>
          <a:lstStyle/>
          <a:p>
            <a:r>
              <a:rPr lang="en-US" dirty="0"/>
              <a:t>Application Instances (By Type)</a:t>
            </a:r>
            <a:endParaRPr lang="en-US" b="1" dirty="0"/>
          </a:p>
        </p:txBody>
      </p:sp>
    </p:spTree>
    <p:extLst>
      <p:ext uri="{BB962C8B-B14F-4D97-AF65-F5344CB8AC3E}">
        <p14:creationId xmlns:p14="http://schemas.microsoft.com/office/powerpoint/2010/main" val="3082120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1691" y="2049471"/>
            <a:ext cx="11847032" cy="4571409"/>
          </a:xfrm>
          <a:prstGeom prst="rect">
            <a:avLst/>
          </a:prstGeom>
        </p:spPr>
      </p:pic>
      <p:sp>
        <p:nvSpPr>
          <p:cNvPr id="3" name="Title 2"/>
          <p:cNvSpPr>
            <a:spLocks noGrp="1"/>
          </p:cNvSpPr>
          <p:nvPr>
            <p:ph type="title"/>
          </p:nvPr>
        </p:nvSpPr>
        <p:spPr/>
        <p:txBody>
          <a:bodyPr/>
          <a:lstStyle/>
          <a:p>
            <a:r>
              <a:rPr lang="en-US" dirty="0"/>
              <a:t>Application Instances (Top 20 Non-Noise)</a:t>
            </a:r>
            <a:endParaRPr lang="en-US" b="1" dirty="0"/>
          </a:p>
        </p:txBody>
      </p:sp>
    </p:spTree>
    <p:extLst>
      <p:ext uri="{BB962C8B-B14F-4D97-AF65-F5344CB8AC3E}">
        <p14:creationId xmlns:p14="http://schemas.microsoft.com/office/powerpoint/2010/main" val="40027211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8587" y="1676400"/>
            <a:ext cx="11934825" cy="3505200"/>
          </a:xfrm>
          <a:prstGeom prst="rect">
            <a:avLst/>
          </a:prstGeom>
        </p:spPr>
      </p:pic>
      <p:sp>
        <p:nvSpPr>
          <p:cNvPr id="3" name="Title 2"/>
          <p:cNvSpPr>
            <a:spLocks noGrp="1"/>
          </p:cNvSpPr>
          <p:nvPr>
            <p:ph type="title"/>
          </p:nvPr>
        </p:nvSpPr>
        <p:spPr/>
        <p:txBody>
          <a:bodyPr/>
          <a:lstStyle/>
          <a:p>
            <a:r>
              <a:rPr lang="en-US" dirty="0"/>
              <a:t>Server Applications (By Type)</a:t>
            </a:r>
            <a:endParaRPr lang="en-US" b="1" dirty="0"/>
          </a:p>
        </p:txBody>
      </p:sp>
    </p:spTree>
    <p:extLst>
      <p:ext uri="{BB962C8B-B14F-4D97-AF65-F5344CB8AC3E}">
        <p14:creationId xmlns:p14="http://schemas.microsoft.com/office/powerpoint/2010/main" val="21930371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a:t>Microsoft Applications (BizTalk, Exchange, SharePoint)</a:t>
            </a:r>
            <a:endParaRPr lang="en-US" sz="5400" b="1" dirty="0"/>
          </a:p>
        </p:txBody>
      </p:sp>
      <p:pic>
        <p:nvPicPr>
          <p:cNvPr id="4" name="Picture 3"/>
          <p:cNvPicPr>
            <a:picLocks noChangeAspect="1"/>
          </p:cNvPicPr>
          <p:nvPr/>
        </p:nvPicPr>
        <p:blipFill>
          <a:blip r:embed="rId3"/>
          <a:stretch>
            <a:fillRect/>
          </a:stretch>
        </p:blipFill>
        <p:spPr>
          <a:xfrm>
            <a:off x="797652" y="1861433"/>
            <a:ext cx="10595109" cy="4823529"/>
          </a:xfrm>
          <a:prstGeom prst="rect">
            <a:avLst/>
          </a:prstGeom>
        </p:spPr>
      </p:pic>
    </p:spTree>
    <p:extLst>
      <p:ext uri="{BB962C8B-B14F-4D97-AF65-F5344CB8AC3E}">
        <p14:creationId xmlns:p14="http://schemas.microsoft.com/office/powerpoint/2010/main" val="39932739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a:t>Microsoft Applications (System Center)</a:t>
            </a:r>
            <a:endParaRPr lang="en-US" sz="5400" b="1" dirty="0"/>
          </a:p>
        </p:txBody>
      </p:sp>
      <p:pic>
        <p:nvPicPr>
          <p:cNvPr id="2" name="Picture 1"/>
          <p:cNvPicPr>
            <a:picLocks noChangeAspect="1"/>
          </p:cNvPicPr>
          <p:nvPr/>
        </p:nvPicPr>
        <p:blipFill>
          <a:blip r:embed="rId3"/>
          <a:stretch>
            <a:fillRect/>
          </a:stretch>
        </p:blipFill>
        <p:spPr>
          <a:xfrm>
            <a:off x="334963" y="2757319"/>
            <a:ext cx="11501437" cy="2578268"/>
          </a:xfrm>
          <a:prstGeom prst="rect">
            <a:avLst/>
          </a:prstGeom>
        </p:spPr>
      </p:pic>
    </p:spTree>
    <p:extLst>
      <p:ext uri="{BB962C8B-B14F-4D97-AF65-F5344CB8AC3E}">
        <p14:creationId xmlns:p14="http://schemas.microsoft.com/office/powerpoint/2010/main" val="14229900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a:t>
            </a:r>
          </a:p>
        </p:txBody>
      </p:sp>
      <p:sp>
        <p:nvSpPr>
          <p:cNvPr id="3" name="TextBox 2"/>
          <p:cNvSpPr txBox="1"/>
          <p:nvPr/>
        </p:nvSpPr>
        <p:spPr>
          <a:xfrm>
            <a:off x="709127" y="4889241"/>
            <a:ext cx="10664889" cy="369332"/>
          </a:xfrm>
          <a:prstGeom prst="rect">
            <a:avLst/>
          </a:prstGeom>
          <a:noFill/>
        </p:spPr>
        <p:txBody>
          <a:bodyPr wrap="square" lIns="0" tIns="0" rIns="0" bIns="0" rtlCol="0">
            <a:spAutoFit/>
          </a:bodyPr>
          <a:lstStyle/>
          <a:p>
            <a:pPr algn="ctr"/>
            <a:endParaRPr lang="en-US" sz="2400" spc="-7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35493533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9699" y="1138279"/>
            <a:ext cx="11838649" cy="5338721"/>
          </a:xfrm>
          <a:prstGeom prst="rect">
            <a:avLst/>
          </a:prstGeom>
        </p:spPr>
      </p:pic>
      <p:sp>
        <p:nvSpPr>
          <p:cNvPr id="3" name="Title 2"/>
          <p:cNvSpPr>
            <a:spLocks noGrp="1"/>
          </p:cNvSpPr>
          <p:nvPr>
            <p:ph type="title"/>
          </p:nvPr>
        </p:nvSpPr>
        <p:spPr/>
        <p:txBody>
          <a:bodyPr/>
          <a:lstStyle/>
          <a:p>
            <a:r>
              <a:rPr lang="en-US" dirty="0"/>
              <a:t>SQL Server Instances</a:t>
            </a:r>
            <a:endParaRPr lang="en-US" b="1" dirty="0"/>
          </a:p>
        </p:txBody>
      </p:sp>
    </p:spTree>
    <p:extLst>
      <p:ext uri="{BB962C8B-B14F-4D97-AF65-F5344CB8AC3E}">
        <p14:creationId xmlns:p14="http://schemas.microsoft.com/office/powerpoint/2010/main" val="12879954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55466" y="1334254"/>
            <a:ext cx="11616616" cy="5231646"/>
          </a:xfrm>
          <a:prstGeom prst="rect">
            <a:avLst/>
          </a:prstGeom>
        </p:spPr>
      </p:pic>
      <p:sp>
        <p:nvSpPr>
          <p:cNvPr id="3" name="Title 2"/>
          <p:cNvSpPr>
            <a:spLocks noGrp="1"/>
          </p:cNvSpPr>
          <p:nvPr>
            <p:ph type="title"/>
          </p:nvPr>
        </p:nvSpPr>
        <p:spPr/>
        <p:txBody>
          <a:bodyPr/>
          <a:lstStyle/>
          <a:p>
            <a:r>
              <a:rPr lang="en-US" dirty="0"/>
              <a:t>SQL Server Databases</a:t>
            </a:r>
            <a:endParaRPr lang="en-US" b="1" dirty="0"/>
          </a:p>
        </p:txBody>
      </p:sp>
    </p:spTree>
    <p:extLst>
      <p:ext uri="{BB962C8B-B14F-4D97-AF65-F5344CB8AC3E}">
        <p14:creationId xmlns:p14="http://schemas.microsoft.com/office/powerpoint/2010/main" val="41792502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Concepts</a:t>
            </a:r>
          </a:p>
        </p:txBody>
      </p:sp>
    </p:spTree>
    <p:extLst>
      <p:ext uri="{BB962C8B-B14F-4D97-AF65-F5344CB8AC3E}">
        <p14:creationId xmlns:p14="http://schemas.microsoft.com/office/powerpoint/2010/main" val="30832468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a:t>
            </a:r>
          </a:p>
        </p:txBody>
      </p:sp>
      <p:sp>
        <p:nvSpPr>
          <p:cNvPr id="3" name="TextBox 2"/>
          <p:cNvSpPr txBox="1"/>
          <p:nvPr/>
        </p:nvSpPr>
        <p:spPr>
          <a:xfrm>
            <a:off x="709127" y="4889241"/>
            <a:ext cx="10664889" cy="369332"/>
          </a:xfrm>
          <a:prstGeom prst="rect">
            <a:avLst/>
          </a:prstGeom>
          <a:noFill/>
        </p:spPr>
        <p:txBody>
          <a:bodyPr wrap="square" lIns="0" tIns="0" rIns="0" bIns="0" rtlCol="0">
            <a:spAutoFit/>
          </a:bodyPr>
          <a:lstStyle/>
          <a:p>
            <a:pPr algn="ctr"/>
            <a:endParaRPr lang="en-US" sz="2400" spc="-7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2422580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20527" y="1320800"/>
            <a:ext cx="11805449" cy="5334000"/>
          </a:xfrm>
          <a:prstGeom prst="rect">
            <a:avLst/>
          </a:prstGeom>
        </p:spPr>
      </p:pic>
      <p:sp>
        <p:nvSpPr>
          <p:cNvPr id="3" name="Title 2"/>
          <p:cNvSpPr>
            <a:spLocks noGrp="1"/>
          </p:cNvSpPr>
          <p:nvPr>
            <p:ph type="title"/>
          </p:nvPr>
        </p:nvSpPr>
        <p:spPr/>
        <p:txBody>
          <a:bodyPr/>
          <a:lstStyle/>
          <a:p>
            <a:r>
              <a:rPr lang="en-US" dirty="0"/>
              <a:t>Web Applications</a:t>
            </a:r>
            <a:endParaRPr lang="en-US" b="1" dirty="0"/>
          </a:p>
        </p:txBody>
      </p:sp>
    </p:spTree>
    <p:extLst>
      <p:ext uri="{BB962C8B-B14F-4D97-AF65-F5344CB8AC3E}">
        <p14:creationId xmlns:p14="http://schemas.microsoft.com/office/powerpoint/2010/main" val="8257328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and Features</a:t>
            </a:r>
          </a:p>
        </p:txBody>
      </p:sp>
      <p:sp>
        <p:nvSpPr>
          <p:cNvPr id="3" name="TextBox 2"/>
          <p:cNvSpPr txBox="1"/>
          <p:nvPr/>
        </p:nvSpPr>
        <p:spPr>
          <a:xfrm>
            <a:off x="709127" y="4889241"/>
            <a:ext cx="10664889" cy="369332"/>
          </a:xfrm>
          <a:prstGeom prst="rect">
            <a:avLst/>
          </a:prstGeom>
          <a:noFill/>
        </p:spPr>
        <p:txBody>
          <a:bodyPr wrap="square" lIns="0" tIns="0" rIns="0" bIns="0" rtlCol="0">
            <a:spAutoFit/>
          </a:bodyPr>
          <a:lstStyle/>
          <a:p>
            <a:pPr algn="ctr"/>
            <a:endParaRPr lang="en-US" sz="2400" spc="-7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4036297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3362" y="1556469"/>
            <a:ext cx="11755437" cy="5128494"/>
          </a:xfrm>
          <a:prstGeom prst="rect">
            <a:avLst/>
          </a:prstGeom>
        </p:spPr>
      </p:pic>
      <p:sp>
        <p:nvSpPr>
          <p:cNvPr id="3" name="Title 2"/>
          <p:cNvSpPr>
            <a:spLocks noGrp="1"/>
          </p:cNvSpPr>
          <p:nvPr>
            <p:ph type="title"/>
          </p:nvPr>
        </p:nvSpPr>
        <p:spPr/>
        <p:txBody>
          <a:bodyPr/>
          <a:lstStyle/>
          <a:p>
            <a:r>
              <a:rPr lang="en-US" dirty="0"/>
              <a:t>Roles and Features</a:t>
            </a:r>
            <a:endParaRPr lang="en-US" b="1" dirty="0"/>
          </a:p>
        </p:txBody>
      </p:sp>
    </p:spTree>
    <p:extLst>
      <p:ext uri="{BB962C8B-B14F-4D97-AF65-F5344CB8AC3E}">
        <p14:creationId xmlns:p14="http://schemas.microsoft.com/office/powerpoint/2010/main" val="30996420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538598" y="1979664"/>
            <a:ext cx="5435918" cy="3158777"/>
          </a:xfrm>
          <a:prstGeom prst="rect">
            <a:avLst/>
          </a:prstGeom>
        </p:spPr>
      </p:pic>
      <p:sp>
        <p:nvSpPr>
          <p:cNvPr id="3" name="Title 2"/>
          <p:cNvSpPr>
            <a:spLocks noGrp="1"/>
          </p:cNvSpPr>
          <p:nvPr>
            <p:ph type="title"/>
          </p:nvPr>
        </p:nvSpPr>
        <p:spPr/>
        <p:txBody>
          <a:bodyPr/>
          <a:lstStyle/>
          <a:p>
            <a:r>
              <a:rPr lang="en-US" dirty="0"/>
              <a:t>Active Directory - Sites</a:t>
            </a:r>
            <a:endParaRPr lang="en-US" b="1" dirty="0"/>
          </a:p>
        </p:txBody>
      </p:sp>
    </p:spTree>
    <p:extLst>
      <p:ext uri="{BB962C8B-B14F-4D97-AF65-F5344CB8AC3E}">
        <p14:creationId xmlns:p14="http://schemas.microsoft.com/office/powerpoint/2010/main" val="2245389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3538598" y="1979664"/>
            <a:ext cx="5435918" cy="3158777"/>
          </a:xfrm>
          <a:prstGeom prst="rect">
            <a:avLst/>
          </a:prstGeom>
        </p:spPr>
      </p:pic>
      <p:sp>
        <p:nvSpPr>
          <p:cNvPr id="3" name="Title 2"/>
          <p:cNvSpPr>
            <a:spLocks noGrp="1"/>
          </p:cNvSpPr>
          <p:nvPr>
            <p:ph type="title"/>
          </p:nvPr>
        </p:nvSpPr>
        <p:spPr/>
        <p:txBody>
          <a:bodyPr/>
          <a:lstStyle/>
          <a:p>
            <a:r>
              <a:rPr lang="en-US" dirty="0"/>
              <a:t>Active Directory - Domains</a:t>
            </a:r>
            <a:endParaRPr lang="en-US" b="1" dirty="0"/>
          </a:p>
        </p:txBody>
      </p:sp>
    </p:spTree>
    <p:extLst>
      <p:ext uri="{BB962C8B-B14F-4D97-AF65-F5344CB8AC3E}">
        <p14:creationId xmlns:p14="http://schemas.microsoft.com/office/powerpoint/2010/main" val="6825774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Summary</a:t>
            </a:r>
          </a:p>
        </p:txBody>
      </p:sp>
      <p:sp>
        <p:nvSpPr>
          <p:cNvPr id="3" name="TextBox 2"/>
          <p:cNvSpPr txBox="1"/>
          <p:nvPr/>
        </p:nvSpPr>
        <p:spPr>
          <a:xfrm>
            <a:off x="709127" y="4889241"/>
            <a:ext cx="10664889" cy="369332"/>
          </a:xfrm>
          <a:prstGeom prst="rect">
            <a:avLst/>
          </a:prstGeom>
          <a:noFill/>
        </p:spPr>
        <p:txBody>
          <a:bodyPr wrap="square" lIns="0" tIns="0" rIns="0" bIns="0" rtlCol="0">
            <a:spAutoFit/>
          </a:bodyPr>
          <a:lstStyle/>
          <a:p>
            <a:pPr algn="ctr"/>
            <a:endParaRPr lang="en-US" sz="2400" spc="-7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7636024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9248" y="1370264"/>
            <a:ext cx="11151917" cy="5018696"/>
          </a:xfrm>
          <a:prstGeom prst="rect">
            <a:avLst/>
          </a:prstGeom>
        </p:spPr>
      </p:pic>
      <p:sp>
        <p:nvSpPr>
          <p:cNvPr id="3" name="Title 2"/>
          <p:cNvSpPr>
            <a:spLocks noGrp="1"/>
          </p:cNvSpPr>
          <p:nvPr>
            <p:ph type="title"/>
          </p:nvPr>
        </p:nvSpPr>
        <p:spPr/>
        <p:txBody>
          <a:bodyPr/>
          <a:lstStyle/>
          <a:p>
            <a:r>
              <a:rPr lang="en-US" dirty="0"/>
              <a:t>Azure</a:t>
            </a:r>
            <a:endParaRPr lang="en-US" b="1" dirty="0"/>
          </a:p>
        </p:txBody>
      </p:sp>
      <p:sp>
        <p:nvSpPr>
          <p:cNvPr id="4" name="TextBox 3"/>
          <p:cNvSpPr txBox="1"/>
          <p:nvPr/>
        </p:nvSpPr>
        <p:spPr>
          <a:xfrm>
            <a:off x="6567316" y="4316079"/>
            <a:ext cx="4768554" cy="1723549"/>
          </a:xfrm>
          <a:prstGeom prst="rect">
            <a:avLst/>
          </a:prstGeom>
          <a:noFill/>
        </p:spPr>
        <p:txBody>
          <a:bodyPr wrap="square" lIns="0" tIns="0" rIns="0" bIns="0" rtlCol="0">
            <a:spAutoFit/>
          </a:bodyPr>
          <a:lstStyle/>
          <a:p>
            <a:r>
              <a:rPr lang="en-US" sz="1400" spc="-70" dirty="0">
                <a:gradFill>
                  <a:gsLst>
                    <a:gs pos="2917">
                      <a:schemeClr val="bg2"/>
                    </a:gs>
                    <a:gs pos="95000">
                      <a:schemeClr val="bg2"/>
                    </a:gs>
                  </a:gsLst>
                  <a:lin ang="5400000" scaled="0"/>
                </a:gradFill>
              </a:rPr>
              <a:t>Disclaimer: The discovery information as a result of this engagement, that is presented in this slide, and the Azure-related information that can be found in the Customer Catalog is provide merely for initial planning purposes only. This is not an in-depth assessment for specific suitability for migration to Microsoft Azure VMs. For example, while an Operating System may be Azure capable, some applications running on the server may not be supported on Azure. </a:t>
            </a:r>
          </a:p>
        </p:txBody>
      </p:sp>
    </p:spTree>
    <p:extLst>
      <p:ext uri="{BB962C8B-B14F-4D97-AF65-F5344CB8AC3E}">
        <p14:creationId xmlns:p14="http://schemas.microsoft.com/office/powerpoint/2010/main" val="249691281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Legacy Summary</a:t>
            </a:r>
          </a:p>
        </p:txBody>
      </p:sp>
      <p:sp>
        <p:nvSpPr>
          <p:cNvPr id="3" name="TextBox 2"/>
          <p:cNvSpPr txBox="1"/>
          <p:nvPr/>
        </p:nvSpPr>
        <p:spPr>
          <a:xfrm>
            <a:off x="709127" y="4889241"/>
            <a:ext cx="10664889" cy="369332"/>
          </a:xfrm>
          <a:prstGeom prst="rect">
            <a:avLst/>
          </a:prstGeom>
          <a:noFill/>
        </p:spPr>
        <p:txBody>
          <a:bodyPr wrap="square" lIns="0" tIns="0" rIns="0" bIns="0" rtlCol="0">
            <a:spAutoFit/>
          </a:bodyPr>
          <a:lstStyle/>
          <a:p>
            <a:pPr algn="ctr"/>
            <a:endParaRPr lang="en-US" sz="2400" spc="-7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1714152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6126" y="1391152"/>
            <a:ext cx="11357574" cy="5111248"/>
          </a:xfrm>
          <a:prstGeom prst="rect">
            <a:avLst/>
          </a:prstGeom>
        </p:spPr>
      </p:pic>
      <p:sp>
        <p:nvSpPr>
          <p:cNvPr id="2" name="Title 1"/>
          <p:cNvSpPr>
            <a:spLocks noGrp="1"/>
          </p:cNvSpPr>
          <p:nvPr>
            <p:ph type="title"/>
          </p:nvPr>
        </p:nvSpPr>
        <p:spPr/>
        <p:txBody>
          <a:bodyPr/>
          <a:lstStyle/>
          <a:p>
            <a:r>
              <a:rPr lang="en-US" dirty="0"/>
              <a:t>Windows Server 2003</a:t>
            </a:r>
          </a:p>
        </p:txBody>
      </p:sp>
    </p:spTree>
    <p:extLst>
      <p:ext uri="{BB962C8B-B14F-4D97-AF65-F5344CB8AC3E}">
        <p14:creationId xmlns:p14="http://schemas.microsoft.com/office/powerpoint/2010/main" val="26695396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0042" y="1448083"/>
            <a:ext cx="11150336" cy="5295148"/>
          </a:xfrm>
        </p:spPr>
        <p:txBody>
          <a:bodyPr/>
          <a:lstStyle/>
          <a:p>
            <a:r>
              <a:rPr lang="en-US" sz="2800" dirty="0">
                <a:latin typeface="Segoe UI Light" panose="020B0502040204020203" pitchFamily="34" charset="0"/>
              </a:rPr>
              <a:t>Business Systems</a:t>
            </a:r>
          </a:p>
          <a:p>
            <a:pPr marL="342834" lvl="1" indent="-342834">
              <a:buFont typeface="Wingdings" panose="05000000000000000000" pitchFamily="2" charset="2"/>
              <a:buChar char="§"/>
            </a:pPr>
            <a:r>
              <a:rPr lang="en-US" sz="1568" dirty="0"/>
              <a:t>A high-level business System that contains one or more Servers, and their associated Applications and Services</a:t>
            </a:r>
          </a:p>
          <a:p>
            <a:pPr marL="342834" lvl="1" indent="-342834">
              <a:buFont typeface="Wingdings" panose="05000000000000000000" pitchFamily="2" charset="2"/>
              <a:buChar char="§"/>
            </a:pPr>
            <a:r>
              <a:rPr lang="en-US" sz="1568" dirty="0"/>
              <a:t>Servers and Applications can belong to more than one System</a:t>
            </a:r>
          </a:p>
          <a:p>
            <a:pPr marL="342834" lvl="1" indent="-342834">
              <a:buFont typeface="Wingdings" panose="05000000000000000000" pitchFamily="2" charset="2"/>
              <a:buChar char="§"/>
            </a:pPr>
            <a:r>
              <a:rPr lang="en-US" sz="1568" dirty="0"/>
              <a:t>Migrations and Modernizations are primarily planned and executed at Business System level</a:t>
            </a:r>
          </a:p>
          <a:p>
            <a:r>
              <a:rPr lang="en-US" sz="2800" dirty="0">
                <a:latin typeface="Segoe UI Light" panose="020B0502040204020203" pitchFamily="34" charset="0"/>
              </a:rPr>
              <a:t>Servers</a:t>
            </a:r>
          </a:p>
          <a:p>
            <a:pPr marL="342834" lvl="1" indent="-342834">
              <a:buFont typeface="Wingdings" panose="05000000000000000000" pitchFamily="2" charset="2"/>
              <a:buChar char="§"/>
            </a:pPr>
            <a:r>
              <a:rPr lang="en-US" sz="1568" dirty="0"/>
              <a:t>Listing of Servers discovered</a:t>
            </a:r>
          </a:p>
          <a:p>
            <a:pPr marL="342834" lvl="1" indent="-342834">
              <a:buFont typeface="Wingdings" panose="05000000000000000000" pitchFamily="2" charset="2"/>
              <a:buChar char="§"/>
            </a:pPr>
            <a:r>
              <a:rPr lang="en-US" sz="1568" dirty="0"/>
              <a:t>Information collected for a Server includes Operating System, Hardware and Applications</a:t>
            </a:r>
          </a:p>
          <a:p>
            <a:pPr marL="342834" lvl="1" indent="-342834">
              <a:buFont typeface="Wingdings" panose="05000000000000000000" pitchFamily="2" charset="2"/>
              <a:buChar char="§"/>
            </a:pPr>
            <a:r>
              <a:rPr lang="en-US" sz="1568" dirty="0"/>
              <a:t>Can include Windows, Linux and UNIX servers</a:t>
            </a:r>
          </a:p>
          <a:p>
            <a:r>
              <a:rPr lang="en-US" sz="2800" dirty="0">
                <a:latin typeface="Segoe UI Light" panose="020B0502040204020203" pitchFamily="34" charset="0"/>
              </a:rPr>
              <a:t>Legacy Windows Server</a:t>
            </a:r>
          </a:p>
          <a:p>
            <a:pPr marL="342834" lvl="1" indent="-342834">
              <a:buFont typeface="Wingdings" panose="05000000000000000000" pitchFamily="2" charset="2"/>
              <a:buChar char="§"/>
            </a:pPr>
            <a:r>
              <a:rPr lang="en-US" sz="1568" dirty="0"/>
              <a:t>Windows Server computer version 2000, 2003, or 2003 R2</a:t>
            </a:r>
          </a:p>
          <a:p>
            <a:pPr marL="342834" lvl="1" indent="-342834">
              <a:buFont typeface="Wingdings" panose="05000000000000000000" pitchFamily="2" charset="2"/>
              <a:buChar char="§"/>
            </a:pPr>
            <a:r>
              <a:rPr lang="en-US" sz="1568" dirty="0"/>
              <a:t>Additionally, Windows Server 2008 when the target is Microsoft Azure</a:t>
            </a:r>
          </a:p>
          <a:p>
            <a:r>
              <a:rPr lang="en-US" sz="2800" dirty="0">
                <a:latin typeface="Segoe UI Light" panose="020B0502040204020203" pitchFamily="34" charset="0"/>
              </a:rPr>
              <a:t>Modern Windows Server</a:t>
            </a:r>
          </a:p>
          <a:p>
            <a:pPr marL="342834" lvl="1" indent="-342834">
              <a:buFont typeface="Wingdings" panose="05000000000000000000" pitchFamily="2" charset="2"/>
              <a:buChar char="§"/>
            </a:pPr>
            <a:r>
              <a:rPr lang="en-US" sz="1568" dirty="0"/>
              <a:t>Windows Server 2008 R2, 2012, or 2012 R2 hosted on-premises or in Azure Infrastructure as a Service (IaaS)</a:t>
            </a:r>
          </a:p>
          <a:p>
            <a:pPr marL="342834" lvl="1" indent="-342834">
              <a:buFont typeface="Wingdings" panose="05000000000000000000" pitchFamily="2" charset="2"/>
              <a:buChar char="§"/>
            </a:pPr>
            <a:r>
              <a:rPr lang="en-US" sz="1568" dirty="0"/>
              <a:t>Additionally, Windows Server 2008 when the target is hosted on-premises</a:t>
            </a:r>
          </a:p>
          <a:p>
            <a:pPr lvl="1"/>
            <a:endParaRPr lang="en-US" sz="1961" dirty="0">
              <a:latin typeface="Segoe UI Light" panose="020B0502040204020203" pitchFamily="34" charset="0"/>
            </a:endParaRPr>
          </a:p>
        </p:txBody>
      </p:sp>
      <p:sp>
        <p:nvSpPr>
          <p:cNvPr id="2" name="Title 1"/>
          <p:cNvSpPr>
            <a:spLocks noGrp="1"/>
          </p:cNvSpPr>
          <p:nvPr>
            <p:ph type="title"/>
          </p:nvPr>
        </p:nvSpPr>
        <p:spPr/>
        <p:txBody>
          <a:bodyPr/>
          <a:lstStyle/>
          <a:p>
            <a:r>
              <a:rPr lang="en-US" dirty="0">
                <a:latin typeface="Segoe UI Light" panose="020B0502040204020203" pitchFamily="34" charset="0"/>
              </a:rPr>
              <a:t>Key Concepts</a:t>
            </a:r>
          </a:p>
        </p:txBody>
      </p:sp>
    </p:spTree>
    <p:extLst>
      <p:ext uri="{BB962C8B-B14F-4D97-AF65-F5344CB8AC3E}">
        <p14:creationId xmlns:p14="http://schemas.microsoft.com/office/powerpoint/2010/main" val="171857788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on Windows 2000/2003</a:t>
            </a:r>
          </a:p>
        </p:txBody>
      </p:sp>
      <p:pic>
        <p:nvPicPr>
          <p:cNvPr id="4" name="Picture 3"/>
          <p:cNvPicPr>
            <a:picLocks noChangeAspect="1"/>
          </p:cNvPicPr>
          <p:nvPr/>
        </p:nvPicPr>
        <p:blipFill>
          <a:blip r:embed="rId3"/>
          <a:stretch>
            <a:fillRect/>
          </a:stretch>
        </p:blipFill>
        <p:spPr>
          <a:xfrm>
            <a:off x="238125" y="1376178"/>
            <a:ext cx="11750675" cy="5291322"/>
          </a:xfrm>
          <a:prstGeom prst="rect">
            <a:avLst/>
          </a:prstGeom>
        </p:spPr>
      </p:pic>
    </p:spTree>
    <p:extLst>
      <p:ext uri="{BB962C8B-B14F-4D97-AF65-F5344CB8AC3E}">
        <p14:creationId xmlns:p14="http://schemas.microsoft.com/office/powerpoint/2010/main" val="254775532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a:t>Microsoft Applications (SharePoint and System Center)</a:t>
            </a:r>
            <a:endParaRPr lang="en-US" sz="5400" b="1" dirty="0"/>
          </a:p>
        </p:txBody>
      </p:sp>
      <p:pic>
        <p:nvPicPr>
          <p:cNvPr id="2" name="Picture 1"/>
          <p:cNvPicPr>
            <a:picLocks noChangeAspect="1"/>
          </p:cNvPicPr>
          <p:nvPr/>
        </p:nvPicPr>
        <p:blipFill>
          <a:blip r:embed="rId3"/>
          <a:stretch>
            <a:fillRect/>
          </a:stretch>
        </p:blipFill>
        <p:spPr>
          <a:xfrm>
            <a:off x="919231" y="2010381"/>
            <a:ext cx="10351951" cy="4703155"/>
          </a:xfrm>
          <a:prstGeom prst="rect">
            <a:avLst/>
          </a:prstGeom>
        </p:spPr>
      </p:pic>
    </p:spTree>
    <p:extLst>
      <p:ext uri="{BB962C8B-B14F-4D97-AF65-F5344CB8AC3E}">
        <p14:creationId xmlns:p14="http://schemas.microsoft.com/office/powerpoint/2010/main" val="16354219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39725" y="1320800"/>
            <a:ext cx="11549072" cy="5221287"/>
          </a:xfrm>
          <a:prstGeom prst="rect">
            <a:avLst/>
          </a:prstGeom>
        </p:spPr>
      </p:pic>
      <p:sp>
        <p:nvSpPr>
          <p:cNvPr id="2" name="Title 1"/>
          <p:cNvSpPr>
            <a:spLocks noGrp="1"/>
          </p:cNvSpPr>
          <p:nvPr>
            <p:ph type="title"/>
          </p:nvPr>
        </p:nvSpPr>
        <p:spPr/>
        <p:txBody>
          <a:bodyPr/>
          <a:lstStyle/>
          <a:p>
            <a:r>
              <a:rPr lang="en-US" dirty="0"/>
              <a:t>SQL Server 2005</a:t>
            </a:r>
          </a:p>
        </p:txBody>
      </p:sp>
    </p:spTree>
    <p:extLst>
      <p:ext uri="{BB962C8B-B14F-4D97-AF65-F5344CB8AC3E}">
        <p14:creationId xmlns:p14="http://schemas.microsoft.com/office/powerpoint/2010/main" val="32637372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Web Applications on Windows Server 2003</a:t>
            </a:r>
            <a:endParaRPr lang="en-US" b="1" dirty="0"/>
          </a:p>
        </p:txBody>
      </p:sp>
      <p:pic>
        <p:nvPicPr>
          <p:cNvPr id="4" name="Picture 3"/>
          <p:cNvPicPr>
            <a:picLocks noChangeAspect="1"/>
          </p:cNvPicPr>
          <p:nvPr/>
        </p:nvPicPr>
        <p:blipFill>
          <a:blip r:embed="rId3"/>
          <a:stretch>
            <a:fillRect/>
          </a:stretch>
        </p:blipFill>
        <p:spPr>
          <a:xfrm>
            <a:off x="1841500" y="2274887"/>
            <a:ext cx="8836404" cy="3973513"/>
          </a:xfrm>
          <a:prstGeom prst="rect">
            <a:avLst/>
          </a:prstGeom>
        </p:spPr>
      </p:pic>
    </p:spTree>
    <p:extLst>
      <p:ext uri="{BB962C8B-B14F-4D97-AF65-F5344CB8AC3E}">
        <p14:creationId xmlns:p14="http://schemas.microsoft.com/office/powerpoint/2010/main" val="324800603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Server 2003 Roles</a:t>
            </a:r>
          </a:p>
        </p:txBody>
      </p:sp>
      <p:pic>
        <p:nvPicPr>
          <p:cNvPr id="4" name="Picture 3"/>
          <p:cNvPicPr>
            <a:picLocks noChangeAspect="1"/>
          </p:cNvPicPr>
          <p:nvPr/>
        </p:nvPicPr>
        <p:blipFill>
          <a:blip r:embed="rId3"/>
          <a:stretch>
            <a:fillRect/>
          </a:stretch>
        </p:blipFill>
        <p:spPr>
          <a:xfrm>
            <a:off x="699294" y="1861665"/>
            <a:ext cx="10791825" cy="4686772"/>
          </a:xfrm>
          <a:prstGeom prst="rect">
            <a:avLst/>
          </a:prstGeom>
        </p:spPr>
      </p:pic>
    </p:spTree>
    <p:extLst>
      <p:ext uri="{BB962C8B-B14F-4D97-AF65-F5344CB8AC3E}">
        <p14:creationId xmlns:p14="http://schemas.microsoft.com/office/powerpoint/2010/main" val="250850776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978949" y="963827"/>
            <a:ext cx="10240454" cy="3679103"/>
          </a:xfrm>
        </p:spPr>
        <p:txBody>
          <a:bodyPr/>
          <a:lstStyle/>
          <a:p>
            <a:r>
              <a:rPr lang="en-US" sz="8800" dirty="0">
                <a:solidFill>
                  <a:schemeClr val="tx2"/>
                </a:solidFill>
              </a:rPr>
              <a:t>Customer Catalog Overview</a:t>
            </a:r>
            <a:br>
              <a:rPr lang="en-US" sz="3200" dirty="0">
                <a:solidFill>
                  <a:schemeClr val="tx1"/>
                </a:solidFill>
              </a:rPr>
            </a:br>
            <a:endParaRPr lang="en-US" sz="1800" dirty="0">
              <a:solidFill>
                <a:schemeClr val="tx1"/>
              </a:solidFill>
            </a:endParaRPr>
          </a:p>
        </p:txBody>
      </p:sp>
    </p:spTree>
    <p:extLst>
      <p:ext uri="{BB962C8B-B14F-4D97-AF65-F5344CB8AC3E}">
        <p14:creationId xmlns:p14="http://schemas.microsoft.com/office/powerpoint/2010/main" val="83223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Walkthrough</a:t>
            </a:r>
          </a:p>
        </p:txBody>
      </p:sp>
      <p:pic>
        <p:nvPicPr>
          <p:cNvPr id="2" name="Picture 1"/>
          <p:cNvPicPr>
            <a:picLocks noChangeAspect="1"/>
          </p:cNvPicPr>
          <p:nvPr/>
        </p:nvPicPr>
        <p:blipFill>
          <a:blip r:embed="rId3"/>
          <a:stretch>
            <a:fillRect/>
          </a:stretch>
        </p:blipFill>
        <p:spPr>
          <a:xfrm>
            <a:off x="0" y="1256471"/>
            <a:ext cx="12192000" cy="4005693"/>
          </a:xfrm>
          <a:prstGeom prst="rect">
            <a:avLst/>
          </a:prstGeom>
        </p:spPr>
      </p:pic>
      <p:sp>
        <p:nvSpPr>
          <p:cNvPr id="6" name="Rectangle 5"/>
          <p:cNvSpPr/>
          <p:nvPr/>
        </p:nvSpPr>
        <p:spPr bwMode="auto">
          <a:xfrm>
            <a:off x="184050" y="1781667"/>
            <a:ext cx="1635322" cy="817294"/>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174623" y="2962185"/>
            <a:ext cx="4774449" cy="2165995"/>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3516197" y="1237616"/>
            <a:ext cx="490193" cy="496915"/>
          </a:xfrm>
          <a:prstGeom prst="rect">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Arrow Connector 9"/>
          <p:cNvCxnSpPr>
            <a:cxnSpLocks/>
          </p:cNvCxnSpPr>
          <p:nvPr/>
        </p:nvCxnSpPr>
        <p:spPr>
          <a:xfrm flipH="1">
            <a:off x="1813629" y="1545991"/>
            <a:ext cx="1702568" cy="263090"/>
          </a:xfrm>
          <a:prstGeom prst="straightConnector1">
            <a:avLst/>
          </a:prstGeom>
          <a:noFill/>
          <a:ln w="317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11" name="Straight Arrow Connector 10"/>
          <p:cNvCxnSpPr>
            <a:cxnSpLocks/>
          </p:cNvCxnSpPr>
          <p:nvPr/>
        </p:nvCxnSpPr>
        <p:spPr>
          <a:xfrm>
            <a:off x="1038122" y="2618181"/>
            <a:ext cx="1" cy="336910"/>
          </a:xfrm>
          <a:prstGeom prst="straightConnector1">
            <a:avLst/>
          </a:prstGeom>
          <a:noFill/>
          <a:ln w="3175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2684383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Handover</a:t>
            </a:r>
          </a:p>
        </p:txBody>
      </p:sp>
      <p:sp>
        <p:nvSpPr>
          <p:cNvPr id="3" name="Text Placeholder 2"/>
          <p:cNvSpPr>
            <a:spLocks noGrp="1"/>
          </p:cNvSpPr>
          <p:nvPr>
            <p:ph type="body" sz="quarter" idx="10"/>
          </p:nvPr>
        </p:nvSpPr>
        <p:spPr/>
        <p:txBody>
          <a:bodyPr/>
          <a:lstStyle/>
          <a:p>
            <a:r>
              <a:rPr lang="en-US" sz="3600" dirty="0"/>
              <a:t>Handover Accounts</a:t>
            </a:r>
          </a:p>
          <a:p>
            <a:pPr marL="685800" indent="-282575"/>
            <a:r>
              <a:rPr lang="en-US" sz="2000" spc="0" dirty="0">
                <a:latin typeface="+mn-lt"/>
              </a:rPr>
              <a:t>CRM Admin</a:t>
            </a:r>
          </a:p>
          <a:p>
            <a:pPr marL="685800" indent="-282575"/>
            <a:r>
              <a:rPr lang="en-US" sz="2000" spc="0" dirty="0">
                <a:latin typeface="+mn-lt"/>
              </a:rPr>
              <a:t>Upload User</a:t>
            </a:r>
          </a:p>
          <a:p>
            <a:pPr marL="685800" indent="-282575"/>
            <a:r>
              <a:rPr lang="en-US" sz="2000" spc="0" dirty="0">
                <a:latin typeface="+mn-lt"/>
              </a:rPr>
              <a:t>Confirm Unused Microsoft Accounts have been removed</a:t>
            </a:r>
          </a:p>
          <a:p>
            <a:endParaRPr lang="en-US" sz="3600" dirty="0"/>
          </a:p>
          <a:p>
            <a:r>
              <a:rPr lang="en-US" sz="3600" dirty="0"/>
              <a:t>Dynamics 365 Trial Expiry Date:</a:t>
            </a:r>
          </a:p>
        </p:txBody>
      </p:sp>
      <p:pic>
        <p:nvPicPr>
          <p:cNvPr id="4" name="Picture 3"/>
          <p:cNvPicPr>
            <a:picLocks noChangeAspect="1"/>
          </p:cNvPicPr>
          <p:nvPr/>
        </p:nvPicPr>
        <p:blipFill>
          <a:blip r:embed="rId3"/>
          <a:stretch>
            <a:fillRect/>
          </a:stretch>
        </p:blipFill>
        <p:spPr>
          <a:xfrm>
            <a:off x="770003" y="4192274"/>
            <a:ext cx="8201025" cy="2371725"/>
          </a:xfrm>
          <a:prstGeom prst="rect">
            <a:avLst/>
          </a:prstGeom>
        </p:spPr>
      </p:pic>
      <p:sp>
        <p:nvSpPr>
          <p:cNvPr id="6" name="TextBox 5"/>
          <p:cNvSpPr txBox="1"/>
          <p:nvPr/>
        </p:nvSpPr>
        <p:spPr>
          <a:xfrm rot="20815482">
            <a:off x="2115705" y="4465792"/>
            <a:ext cx="3699524" cy="1267169"/>
          </a:xfrm>
          <a:prstGeom prst="rect">
            <a:avLst/>
          </a:prstGeom>
          <a:noFill/>
        </p:spPr>
        <p:txBody>
          <a:bodyPr wrap="none" lIns="179285" tIns="143428" rIns="179285" bIns="143428" rtlCol="0">
            <a:spAutoFit/>
          </a:bodyPr>
          <a:lstStyle/>
          <a:p>
            <a:pPr defTabSz="914367">
              <a:lnSpc>
                <a:spcPct val="90000"/>
              </a:lnSpc>
              <a:spcAft>
                <a:spcPts val="588"/>
              </a:spcAft>
            </a:pPr>
            <a:r>
              <a:rPr lang="en-US" sz="7058" dirty="0">
                <a:solidFill>
                  <a:schemeClr val="accent3">
                    <a:lumMod val="60000"/>
                    <a:lumOff val="40000"/>
                    <a:alpha val="37000"/>
                  </a:schemeClr>
                </a:solidFill>
              </a:rPr>
              <a:t>Example</a:t>
            </a:r>
            <a:endParaRPr lang="en-US" sz="2353" dirty="0">
              <a:solidFill>
                <a:schemeClr val="accent3">
                  <a:lumMod val="60000"/>
                  <a:lumOff val="40000"/>
                  <a:alpha val="37000"/>
                </a:schemeClr>
              </a:solidFill>
            </a:endParaRPr>
          </a:p>
        </p:txBody>
      </p:sp>
    </p:spTree>
    <p:extLst>
      <p:ext uri="{BB962C8B-B14F-4D97-AF65-F5344CB8AC3E}">
        <p14:creationId xmlns:p14="http://schemas.microsoft.com/office/powerpoint/2010/main" val="32147113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72058" y="3233471"/>
            <a:ext cx="10240453" cy="997196"/>
          </a:xfrm>
          <a:prstGeom prst="rect">
            <a:avLst/>
          </a:prstGeom>
        </p:spPr>
        <p:txBody>
          <a:bodyPr vert="horz" wrap="square" lIns="0" tIns="0" rIns="0" bIns="0" rtlCol="0" anchor="b" anchorCtr="0">
            <a:noAutofit/>
          </a:bodyPr>
          <a:lstStyle>
            <a:lvl1pPr algn="l" defTabSz="913022" rtl="0" eaLnBrk="1" latinLnBrk="0" hangingPunct="1">
              <a:lnSpc>
                <a:spcPct val="90000"/>
              </a:lnSpc>
              <a:spcBef>
                <a:spcPct val="0"/>
              </a:spcBef>
              <a:buNone/>
              <a:defRPr lang="en-US" sz="7200" b="0" kern="1200" cap="none" spc="-150" baseline="0">
                <a:ln w="3175">
                  <a:noFill/>
                </a:ln>
                <a:gradFill>
                  <a:gsLst>
                    <a:gs pos="1250">
                      <a:schemeClr val="bg1"/>
                    </a:gs>
                    <a:gs pos="100000">
                      <a:schemeClr val="bg1"/>
                    </a:gs>
                  </a:gsLst>
                  <a:lin ang="5400000" scaled="0"/>
                </a:gradFill>
                <a:effectLst/>
                <a:latin typeface="+mj-lt"/>
                <a:ea typeface="+mn-ea"/>
                <a:cs typeface="Arial" charset="0"/>
              </a:defRPr>
            </a:lvl1pPr>
          </a:lstStyle>
          <a:p>
            <a:pPr algn="ctr"/>
            <a:r>
              <a:rPr lang="en-US" sz="11500" dirty="0"/>
              <a:t>Thank You!</a:t>
            </a:r>
          </a:p>
        </p:txBody>
      </p:sp>
    </p:spTree>
    <p:extLst>
      <p:ext uri="{BB962C8B-B14F-4D97-AF65-F5344CB8AC3E}">
        <p14:creationId xmlns:p14="http://schemas.microsoft.com/office/powerpoint/2010/main" val="213726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451674" y="3083793"/>
            <a:ext cx="3223021" cy="690417"/>
          </a:xfrm>
          <a:prstGeom prst="rect">
            <a:avLst/>
          </a:prstGeom>
        </p:spPr>
      </p:pic>
      <p:sp>
        <p:nvSpPr>
          <p:cNvPr id="4" name="Text Box 3"/>
          <p:cNvSpPr txBox="1">
            <a:spLocks noChangeArrowheads="1"/>
          </p:cNvSpPr>
          <p:nvPr/>
        </p:nvSpPr>
        <p:spPr bwMode="blackWhite">
          <a:xfrm>
            <a:off x="269203" y="5664084"/>
            <a:ext cx="10755853" cy="986120"/>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1218846">
              <a:lnSpc>
                <a:spcPts val="1413"/>
              </a:lnSpc>
            </a:pPr>
            <a:r>
              <a:rPr lang="en-US" sz="800" dirty="0">
                <a:solidFill>
                  <a:schemeClr val="bg1"/>
                </a:solidFill>
                <a:latin typeface="Segoe UI" panose="020B0502040204020203" pitchFamily="34" charset="0"/>
                <a:cs typeface="Segoe UI" panose="020B0502040204020203"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 Microsoft, Windows, Windows Server, Windows Server 2008 R2 are either registered trademarks or trademarks of Microsoft Corporation in the United States and/or other countries.</a:t>
            </a:r>
            <a:r>
              <a:rPr lang="en-US" sz="686" dirty="0">
                <a:gradFill>
                  <a:gsLst>
                    <a:gs pos="0">
                      <a:srgbClr val="FFFFFF"/>
                    </a:gs>
                    <a:gs pos="100000">
                      <a:srgbClr val="FFFFFF"/>
                    </a:gs>
                  </a:gsLst>
                  <a:lin ang="5400000" scaled="0"/>
                </a:gradFill>
                <a:cs typeface="Segoe UI" pitchFamily="34" charset="0"/>
              </a:rPr>
              <a:t>.</a:t>
            </a:r>
          </a:p>
        </p:txBody>
      </p:sp>
    </p:spTree>
    <p:extLst>
      <p:ext uri="{BB962C8B-B14F-4D97-AF65-F5344CB8AC3E}">
        <p14:creationId xmlns:p14="http://schemas.microsoft.com/office/powerpoint/2010/main" val="135602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20042" y="1448083"/>
            <a:ext cx="11150336" cy="2679319"/>
          </a:xfrm>
        </p:spPr>
        <p:txBody>
          <a:bodyPr/>
          <a:lstStyle/>
          <a:p>
            <a:pPr lvl="1"/>
            <a:r>
              <a:rPr lang="en-US" sz="2800" spc="-71" dirty="0">
                <a:latin typeface="Segoe UI Light" panose="020B0502040204020203" pitchFamily="34" charset="0"/>
              </a:rPr>
              <a:t>Application Instances / Package</a:t>
            </a:r>
          </a:p>
          <a:p>
            <a:pPr marL="342834" lvl="1" indent="-342834">
              <a:buFont typeface="Wingdings" panose="05000000000000000000" pitchFamily="2" charset="2"/>
              <a:buChar char="§"/>
            </a:pPr>
            <a:r>
              <a:rPr lang="en-US" sz="1568" dirty="0"/>
              <a:t>Listing of unique Applications listed in ARP (Add/Remove Programs) to one decimal point (i.e. major version and minor version)</a:t>
            </a:r>
          </a:p>
          <a:p>
            <a:pPr marL="342834" lvl="1" indent="-342834">
              <a:buFont typeface="Wingdings" panose="05000000000000000000" pitchFamily="2" charset="2"/>
              <a:buChar char="§"/>
            </a:pPr>
            <a:r>
              <a:rPr lang="en-US" sz="1568" dirty="0"/>
              <a:t>Each known Application is automatically categorized before import</a:t>
            </a:r>
          </a:p>
          <a:p>
            <a:pPr marL="342834" lvl="1" indent="-342834">
              <a:buFont typeface="Wingdings" panose="05000000000000000000" pitchFamily="2" charset="2"/>
              <a:buChar char="§"/>
            </a:pPr>
            <a:r>
              <a:rPr lang="en-US" sz="1568" dirty="0"/>
              <a:t>Each known Application is automatically set as Noise or Non-Noise before import</a:t>
            </a:r>
          </a:p>
          <a:p>
            <a:pPr marL="342834" lvl="1" indent="-342834">
              <a:buFont typeface="Wingdings" panose="05000000000000000000" pitchFamily="2" charset="2"/>
              <a:buChar char="§"/>
            </a:pPr>
            <a:r>
              <a:rPr lang="en-US" sz="1568" dirty="0"/>
              <a:t>Can also contain information such as compatibility, supportability and modernization path</a:t>
            </a:r>
          </a:p>
          <a:p>
            <a:pPr marL="342834" lvl="1" indent="-342834">
              <a:buFont typeface="Wingdings" panose="05000000000000000000" pitchFamily="2" charset="2"/>
              <a:buChar char="§"/>
            </a:pPr>
            <a:r>
              <a:rPr lang="en-US" sz="1568" dirty="0"/>
              <a:t>Examples of Applications include applications themselves, drivers, software updates, and supporting software</a:t>
            </a:r>
          </a:p>
          <a:p>
            <a:r>
              <a:rPr lang="en-US" sz="2800" dirty="0">
                <a:latin typeface="Segoe UI Light" panose="020B0502040204020203" pitchFamily="34" charset="0"/>
              </a:rPr>
              <a:t>Server Applications</a:t>
            </a:r>
          </a:p>
          <a:p>
            <a:pPr marL="342834" lvl="1" indent="-342834">
              <a:buFont typeface="Wingdings" panose="05000000000000000000" pitchFamily="2" charset="2"/>
              <a:buChar char="§"/>
            </a:pPr>
            <a:r>
              <a:rPr lang="en-US" sz="1568" dirty="0"/>
              <a:t>List of MSI Applications discovered on Windows Servers</a:t>
            </a:r>
          </a:p>
          <a:p>
            <a:pPr marL="342834" lvl="1" indent="-342834">
              <a:buFont typeface="Wingdings" panose="05000000000000000000" pitchFamily="2" charset="2"/>
              <a:buChar char="§"/>
            </a:pPr>
            <a:r>
              <a:rPr lang="en-US" sz="1568" dirty="0"/>
              <a:t>List of Linux Applications</a:t>
            </a:r>
          </a:p>
          <a:p>
            <a:r>
              <a:rPr lang="en-US" sz="2800" dirty="0">
                <a:latin typeface="Segoe UI Light" panose="020B0502040204020203" pitchFamily="34" charset="0"/>
              </a:rPr>
              <a:t>Noise / Non-Noise</a:t>
            </a:r>
          </a:p>
          <a:p>
            <a:pPr marL="342834" lvl="1" indent="-342834">
              <a:buFont typeface="Wingdings" panose="05000000000000000000" pitchFamily="2" charset="2"/>
              <a:buChar char="§"/>
            </a:pPr>
            <a:r>
              <a:rPr lang="en-US" sz="1568" dirty="0"/>
              <a:t>Filters relevant application instances from supporting applications</a:t>
            </a:r>
          </a:p>
          <a:p>
            <a:pPr marL="342834" lvl="1" indent="-342834">
              <a:buFont typeface="Wingdings" panose="05000000000000000000" pitchFamily="2" charset="2"/>
              <a:buChar char="§"/>
            </a:pPr>
            <a:r>
              <a:rPr lang="en-US" sz="1568" dirty="0"/>
              <a:t>Noise may include drivers, software updates, supporting components and administrative tools</a:t>
            </a:r>
          </a:p>
          <a:p>
            <a:pPr marL="342834" lvl="1" indent="-342834">
              <a:buFont typeface="Wingdings" panose="05000000000000000000" pitchFamily="2" charset="2"/>
              <a:buChar char="§"/>
            </a:pPr>
            <a:r>
              <a:rPr lang="en-US" sz="1568" dirty="0"/>
              <a:t>Can be applied to both Application Instances and Windows Server Roles</a:t>
            </a:r>
          </a:p>
          <a:p>
            <a:pPr lvl="1"/>
            <a:endParaRPr lang="en-US" sz="1961" dirty="0">
              <a:latin typeface="Segoe UI Light" panose="020B0502040204020203" pitchFamily="34" charset="0"/>
            </a:endParaRPr>
          </a:p>
          <a:p>
            <a:pPr lvl="1"/>
            <a:endParaRPr lang="en-US" sz="3528" spc="-71" dirty="0">
              <a:latin typeface="Segoe UI Light" panose="020B0502040204020203" pitchFamily="34" charset="0"/>
            </a:endParaRPr>
          </a:p>
          <a:p>
            <a:pPr lvl="1"/>
            <a:endParaRPr lang="en-US" sz="3528" spc="-71" dirty="0">
              <a:latin typeface="Segoe UI Light" panose="020B0502040204020203" pitchFamily="34" charset="0"/>
            </a:endParaRPr>
          </a:p>
        </p:txBody>
      </p:sp>
      <p:sp>
        <p:nvSpPr>
          <p:cNvPr id="2" name="Title 1"/>
          <p:cNvSpPr>
            <a:spLocks noGrp="1"/>
          </p:cNvSpPr>
          <p:nvPr>
            <p:ph type="title"/>
          </p:nvPr>
        </p:nvSpPr>
        <p:spPr/>
        <p:txBody>
          <a:bodyPr/>
          <a:lstStyle/>
          <a:p>
            <a:r>
              <a:rPr lang="en-US" dirty="0">
                <a:latin typeface="Segoe UI Light" panose="020B0502040204020203" pitchFamily="34" charset="0"/>
              </a:rPr>
              <a:t>Key Concepts (cont.)</a:t>
            </a:r>
          </a:p>
        </p:txBody>
      </p:sp>
    </p:spTree>
    <p:extLst>
      <p:ext uri="{BB962C8B-B14F-4D97-AF65-F5344CB8AC3E}">
        <p14:creationId xmlns:p14="http://schemas.microsoft.com/office/powerpoint/2010/main" val="16768505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Modernization Workstreams</a:t>
            </a:r>
          </a:p>
        </p:txBody>
      </p:sp>
      <p:sp>
        <p:nvSpPr>
          <p:cNvPr id="26" name="Rectangle 160"/>
          <p:cNvSpPr>
            <a:spLocks noChangeArrowheads="1"/>
          </p:cNvSpPr>
          <p:nvPr/>
        </p:nvSpPr>
        <p:spPr bwMode="auto">
          <a:xfrm>
            <a:off x="9160581" y="2442345"/>
            <a:ext cx="2764500" cy="2501797"/>
          </a:xfrm>
          <a:prstGeom prst="rect">
            <a:avLst/>
          </a:prstGeom>
          <a:solidFill>
            <a:srgbClr val="0078D7">
              <a:lumMod val="75000"/>
            </a:srgbClr>
          </a:solidFill>
          <a:ln>
            <a:solidFill>
              <a:srgbClr val="0078D7">
                <a:lumMod val="75000"/>
              </a:srgbClr>
            </a:solidFill>
          </a:ln>
        </p:spPr>
        <p:txBody>
          <a:bodyPr vert="horz" wrap="square" lIns="179285" tIns="134464" rIns="179285" bIns="134464" numCol="1" anchor="ctr" anchorCtr="0" compatLnSpc="1">
            <a:prstTxWarp prst="textNoShape">
              <a:avLst/>
            </a:prstTxWarp>
          </a:bodyPr>
          <a:lstStyle/>
          <a:p>
            <a:pPr marL="0" marR="0" lvl="0" indent="0" algn="ctr" defTabSz="671837" eaLnBrk="1" fontAlgn="base" latinLnBrk="0" hangingPunct="1">
              <a:lnSpc>
                <a:spcPct val="100000"/>
              </a:lnSpc>
              <a:spcBef>
                <a:spcPts val="1176"/>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Light"/>
              </a:rPr>
              <a:t>Migration and/or remediation of applications, data, databases and server roles to a modern server version</a:t>
            </a:r>
          </a:p>
        </p:txBody>
      </p:sp>
      <p:sp>
        <p:nvSpPr>
          <p:cNvPr id="28" name="Rectangle 160"/>
          <p:cNvSpPr>
            <a:spLocks noChangeArrowheads="1"/>
          </p:cNvSpPr>
          <p:nvPr/>
        </p:nvSpPr>
        <p:spPr bwMode="auto">
          <a:xfrm>
            <a:off x="6165667" y="2468641"/>
            <a:ext cx="2772150" cy="2501797"/>
          </a:xfrm>
          <a:prstGeom prst="rect">
            <a:avLst/>
          </a:prstGeom>
          <a:solidFill>
            <a:srgbClr val="0078D7">
              <a:lumMod val="75000"/>
            </a:srgbClr>
          </a:solidFill>
          <a:ln>
            <a:solidFill>
              <a:srgbClr val="0078D7">
                <a:lumMod val="75000"/>
              </a:srgbClr>
            </a:solidFill>
          </a:ln>
        </p:spPr>
        <p:txBody>
          <a:bodyPr vert="horz" wrap="square" lIns="179285" tIns="134464" rIns="179285" bIns="134464" numCol="1" anchor="ctr" anchorCtr="0" compatLnSpc="1">
            <a:prstTxWarp prst="textNoShape">
              <a:avLst/>
            </a:prstTxWarp>
          </a:bodyPr>
          <a:lstStyle/>
          <a:p>
            <a:pPr marL="0" marR="0" lvl="0" indent="0" algn="ctr" defTabSz="671837" eaLnBrk="1" fontAlgn="base" latinLnBrk="0" hangingPunct="1">
              <a:lnSpc>
                <a:spcPct val="100000"/>
              </a:lnSpc>
              <a:spcBef>
                <a:spcPts val="1176"/>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Light"/>
              </a:rPr>
              <a:t>Migration of Windows and Linux servers</a:t>
            </a:r>
          </a:p>
        </p:txBody>
      </p:sp>
      <p:sp>
        <p:nvSpPr>
          <p:cNvPr id="30" name="Rectangle 29"/>
          <p:cNvSpPr/>
          <p:nvPr/>
        </p:nvSpPr>
        <p:spPr bwMode="auto">
          <a:xfrm>
            <a:off x="162458" y="1371615"/>
            <a:ext cx="2789692" cy="1070730"/>
          </a:xfrm>
          <a:prstGeom prst="rect">
            <a:avLst/>
          </a:prstGeom>
          <a:solidFill>
            <a:srgbClr val="D83B01">
              <a:lumMod val="20000"/>
              <a:lumOff val="80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2353" b="1" i="0" u="none" strike="noStrike" kern="0" cap="none" spc="0" normalizeH="0" baseline="0" noProof="0" dirty="0">
                <a:ln>
                  <a:noFill/>
                </a:ln>
                <a:solidFill>
                  <a:srgbClr val="505050"/>
                </a:solidFill>
                <a:effectLst/>
                <a:uLnTx/>
                <a:uFillTx/>
                <a:latin typeface="Segoe UI Light"/>
                <a:ea typeface="+mn-ea"/>
                <a:cs typeface="+mn-cs"/>
              </a:rPr>
              <a:t>Application Modernization</a:t>
            </a:r>
          </a:p>
        </p:txBody>
      </p:sp>
      <p:sp>
        <p:nvSpPr>
          <p:cNvPr id="31" name="Rectangle 30"/>
          <p:cNvSpPr/>
          <p:nvPr/>
        </p:nvSpPr>
        <p:spPr bwMode="auto">
          <a:xfrm>
            <a:off x="3151279" y="1371615"/>
            <a:ext cx="2796319" cy="1070730"/>
          </a:xfrm>
          <a:prstGeom prst="rect">
            <a:avLst/>
          </a:prstGeom>
          <a:solidFill>
            <a:srgbClr val="107C10">
              <a:lumMod val="20000"/>
              <a:lumOff val="80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2353" b="1" i="0" u="none" strike="noStrike" kern="0" cap="none" spc="0" normalizeH="0" baseline="0" noProof="0" dirty="0">
                <a:ln>
                  <a:noFill/>
                </a:ln>
                <a:solidFill>
                  <a:srgbClr val="505050"/>
                </a:solidFill>
                <a:effectLst/>
                <a:uLnTx/>
                <a:uFillTx/>
                <a:latin typeface="Segoe UI Light"/>
                <a:ea typeface="+mn-ea"/>
                <a:cs typeface="+mn-cs"/>
              </a:rPr>
              <a:t>Data Platform Modernization</a:t>
            </a:r>
          </a:p>
        </p:txBody>
      </p:sp>
      <p:sp>
        <p:nvSpPr>
          <p:cNvPr id="32" name="Rectangle 31"/>
          <p:cNvSpPr/>
          <p:nvPr/>
        </p:nvSpPr>
        <p:spPr bwMode="auto">
          <a:xfrm>
            <a:off x="6165668" y="2442343"/>
            <a:ext cx="2789692" cy="321272"/>
          </a:xfrm>
          <a:prstGeom prst="rect">
            <a:avLst/>
          </a:prstGeom>
          <a:solidFill>
            <a:srgbClr val="0078D7">
              <a:lumMod val="20000"/>
              <a:lumOff val="80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568" b="1" i="0" u="none" strike="noStrike" kern="0" cap="none" spc="0" normalizeH="0" baseline="0" noProof="0" dirty="0">
                <a:ln>
                  <a:noFill/>
                </a:ln>
                <a:solidFill>
                  <a:srgbClr val="505050"/>
                </a:solidFill>
                <a:effectLst/>
                <a:uLnTx/>
                <a:uFillTx/>
                <a:latin typeface="Segoe UI Light"/>
                <a:ea typeface="+mn-ea"/>
                <a:cs typeface="+mn-cs"/>
              </a:rPr>
              <a:t>Server Migration</a:t>
            </a:r>
          </a:p>
        </p:txBody>
      </p:sp>
      <p:sp>
        <p:nvSpPr>
          <p:cNvPr id="33" name="Rectangle 160"/>
          <p:cNvSpPr>
            <a:spLocks noChangeArrowheads="1"/>
          </p:cNvSpPr>
          <p:nvPr/>
        </p:nvSpPr>
        <p:spPr bwMode="auto">
          <a:xfrm>
            <a:off x="162457" y="2442345"/>
            <a:ext cx="2789694" cy="2501797"/>
          </a:xfrm>
          <a:prstGeom prst="rect">
            <a:avLst/>
          </a:prstGeom>
          <a:solidFill>
            <a:srgbClr val="D83B01">
              <a:lumMod val="75000"/>
            </a:srgbClr>
          </a:solidFill>
          <a:ln>
            <a:noFill/>
          </a:ln>
        </p:spPr>
        <p:txBody>
          <a:bodyPr vert="horz" wrap="square" lIns="179285" tIns="134464" rIns="179285" bIns="134464" numCol="1" anchor="ctr" anchorCtr="0" compatLnSpc="1">
            <a:prstTxWarp prst="textNoShape">
              <a:avLst/>
            </a:prstTxWarp>
          </a:bodyPr>
          <a:lstStyle/>
          <a:p>
            <a:pPr marL="0" marR="0" lvl="0" indent="0" algn="ctr" defTabSz="671837" eaLnBrk="1" fontAlgn="base" latinLnBrk="0" hangingPunct="1">
              <a:lnSpc>
                <a:spcPct val="100000"/>
              </a:lnSpc>
              <a:spcBef>
                <a:spcPts val="1176"/>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Light"/>
              </a:rPr>
              <a:t>Modernization of custom applications to Microsoft Azure PaaS</a:t>
            </a:r>
          </a:p>
          <a:p>
            <a:pPr marL="0" marR="0" lvl="0" indent="0" algn="ctr" defTabSz="671837" eaLnBrk="1" fontAlgn="base" latinLnBrk="0" hangingPunct="1">
              <a:lnSpc>
                <a:spcPct val="100000"/>
              </a:lnSpc>
              <a:spcBef>
                <a:spcPts val="1176"/>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Light"/>
              </a:rPr>
              <a:t>Remediation of complex custom applications</a:t>
            </a:r>
          </a:p>
        </p:txBody>
      </p:sp>
      <p:sp>
        <p:nvSpPr>
          <p:cNvPr id="34" name="Rectangle 160"/>
          <p:cNvSpPr>
            <a:spLocks noChangeArrowheads="1"/>
          </p:cNvSpPr>
          <p:nvPr/>
        </p:nvSpPr>
        <p:spPr bwMode="auto">
          <a:xfrm>
            <a:off x="3158769" y="2442345"/>
            <a:ext cx="2788829" cy="2501797"/>
          </a:xfrm>
          <a:prstGeom prst="rect">
            <a:avLst/>
          </a:prstGeom>
          <a:solidFill>
            <a:srgbClr val="107C10">
              <a:lumMod val="75000"/>
            </a:srgbClr>
          </a:solidFill>
          <a:ln>
            <a:noFill/>
          </a:ln>
        </p:spPr>
        <p:txBody>
          <a:bodyPr vert="horz" wrap="square" lIns="179285" tIns="134464" rIns="179285" bIns="134464" numCol="1" anchor="ctr" anchorCtr="0" compatLnSpc="1">
            <a:prstTxWarp prst="textNoShape">
              <a:avLst/>
            </a:prstTxWarp>
          </a:bodyPr>
          <a:lstStyle/>
          <a:p>
            <a:pPr marL="0" marR="0" lvl="0" indent="0" algn="ctr" defTabSz="671837" eaLnBrk="1" fontAlgn="base" latinLnBrk="0" hangingPunct="1">
              <a:lnSpc>
                <a:spcPct val="100000"/>
              </a:lnSpc>
              <a:spcBef>
                <a:spcPts val="1176"/>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Light"/>
              </a:rPr>
              <a:t>Modernization of the SQL Server data platform</a:t>
            </a:r>
          </a:p>
          <a:p>
            <a:pPr marL="0" marR="0" lvl="0" indent="0" algn="ctr" defTabSz="671837" eaLnBrk="1" fontAlgn="base" latinLnBrk="0" hangingPunct="1">
              <a:lnSpc>
                <a:spcPct val="100000"/>
              </a:lnSpc>
              <a:spcBef>
                <a:spcPts val="1176"/>
              </a:spcBef>
              <a:spcAft>
                <a:spcPct val="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Light"/>
              </a:rPr>
              <a:t>Migration from Oracle to SQL Server</a:t>
            </a:r>
          </a:p>
        </p:txBody>
      </p:sp>
      <p:sp>
        <p:nvSpPr>
          <p:cNvPr id="35" name="Rectangle 34"/>
          <p:cNvSpPr/>
          <p:nvPr/>
        </p:nvSpPr>
        <p:spPr bwMode="auto">
          <a:xfrm>
            <a:off x="9161116" y="2442344"/>
            <a:ext cx="2778085" cy="321273"/>
          </a:xfrm>
          <a:prstGeom prst="rect">
            <a:avLst/>
          </a:prstGeom>
          <a:solidFill>
            <a:srgbClr val="0078D7">
              <a:lumMod val="20000"/>
              <a:lumOff val="80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568" b="1" i="0" u="none" strike="noStrike" kern="0" cap="none" spc="0" normalizeH="0" baseline="0" noProof="0" dirty="0">
                <a:ln>
                  <a:noFill/>
                </a:ln>
                <a:solidFill>
                  <a:srgbClr val="505050"/>
                </a:solidFill>
                <a:effectLst/>
                <a:uLnTx/>
                <a:uFillTx/>
                <a:latin typeface="Segoe UI Light"/>
                <a:ea typeface="+mn-ea"/>
                <a:cs typeface="+mn-cs"/>
              </a:rPr>
              <a:t>Workload Migration *</a:t>
            </a:r>
          </a:p>
        </p:txBody>
      </p:sp>
      <p:sp>
        <p:nvSpPr>
          <p:cNvPr id="36" name="Rectangle 35"/>
          <p:cNvSpPr/>
          <p:nvPr/>
        </p:nvSpPr>
        <p:spPr bwMode="auto">
          <a:xfrm>
            <a:off x="162459" y="5194151"/>
            <a:ext cx="2789692" cy="447582"/>
          </a:xfrm>
          <a:prstGeom prst="rect">
            <a:avLst/>
          </a:prstGeom>
          <a:solidFill>
            <a:srgbClr val="FFFFFF">
              <a:lumMod val="50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Custom Applications</a:t>
            </a:r>
          </a:p>
        </p:txBody>
      </p:sp>
      <p:sp>
        <p:nvSpPr>
          <p:cNvPr id="37" name="Rectangle 36"/>
          <p:cNvSpPr/>
          <p:nvPr/>
        </p:nvSpPr>
        <p:spPr bwMode="auto">
          <a:xfrm>
            <a:off x="3157909" y="5194151"/>
            <a:ext cx="2789691" cy="447582"/>
          </a:xfrm>
          <a:prstGeom prst="rect">
            <a:avLst/>
          </a:prstGeom>
          <a:solidFill>
            <a:srgbClr val="FFFFFF">
              <a:lumMod val="50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Database Platforms</a:t>
            </a:r>
          </a:p>
        </p:txBody>
      </p:sp>
      <p:sp>
        <p:nvSpPr>
          <p:cNvPr id="38" name="Rectangle 37"/>
          <p:cNvSpPr/>
          <p:nvPr/>
        </p:nvSpPr>
        <p:spPr bwMode="auto">
          <a:xfrm>
            <a:off x="6160437" y="5194151"/>
            <a:ext cx="2777381" cy="447582"/>
          </a:xfrm>
          <a:prstGeom prst="rect">
            <a:avLst/>
          </a:prstGeom>
          <a:solidFill>
            <a:srgbClr val="FFFFFF">
              <a:lumMod val="50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568" b="0" i="0" u="none" strike="noStrike" kern="0" cap="none" spc="0" normalizeH="0" baseline="0" noProof="0" dirty="0">
                <a:ln>
                  <a:noFill/>
                </a:ln>
                <a:solidFill>
                  <a:srgbClr val="FFFFFF"/>
                </a:solidFill>
                <a:effectLst/>
                <a:uLnTx/>
                <a:uFillTx/>
                <a:latin typeface="Segoe UI"/>
                <a:ea typeface="+mn-ea"/>
                <a:cs typeface="+mn-cs"/>
              </a:rPr>
              <a:t>Windows and Linux Servers</a:t>
            </a:r>
          </a:p>
        </p:txBody>
      </p:sp>
      <p:sp>
        <p:nvSpPr>
          <p:cNvPr id="39" name="Rectangle 38"/>
          <p:cNvSpPr/>
          <p:nvPr/>
        </p:nvSpPr>
        <p:spPr bwMode="auto">
          <a:xfrm>
            <a:off x="9160582" y="5194151"/>
            <a:ext cx="2763965" cy="447582"/>
          </a:xfrm>
          <a:prstGeom prst="rect">
            <a:avLst/>
          </a:prstGeom>
          <a:solidFill>
            <a:srgbClr val="FFFFFF">
              <a:lumMod val="50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Windows Workloads</a:t>
            </a:r>
            <a:endParaRPr kumimoji="0" lang="en-US" sz="1568" b="0" i="0" u="none" strike="noStrike" kern="0" cap="none" spc="0" normalizeH="0" baseline="0" noProof="0" dirty="0">
              <a:ln>
                <a:noFill/>
              </a:ln>
              <a:solidFill>
                <a:srgbClr val="FFFFFF"/>
              </a:solidFill>
              <a:effectLst/>
              <a:uLnTx/>
              <a:uFillTx/>
              <a:latin typeface="Segoe UI"/>
              <a:ea typeface="+mn-ea"/>
              <a:cs typeface="+mn-cs"/>
            </a:endParaRPr>
          </a:p>
        </p:txBody>
      </p:sp>
      <p:sp>
        <p:nvSpPr>
          <p:cNvPr id="40" name="Rectangle 39"/>
          <p:cNvSpPr/>
          <p:nvPr/>
        </p:nvSpPr>
        <p:spPr bwMode="auto">
          <a:xfrm>
            <a:off x="162459" y="4944141"/>
            <a:ext cx="2789692" cy="250009"/>
          </a:xfrm>
          <a:prstGeom prst="rect">
            <a:avLst/>
          </a:prstGeom>
          <a:solidFill>
            <a:srgbClr val="FFFFFF">
              <a:lumMod val="65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176" b="0" i="0" u="none" strike="noStrike" kern="0" cap="none" spc="0" normalizeH="0" baseline="0" noProof="0">
                <a:ln>
                  <a:noFill/>
                </a:ln>
                <a:solidFill>
                  <a:srgbClr val="FFFFFF"/>
                </a:solidFill>
                <a:effectLst/>
                <a:uLnTx/>
                <a:uFillTx/>
                <a:latin typeface="Segoe UI Light"/>
                <a:ea typeface="+mn-ea"/>
                <a:cs typeface="+mn-cs"/>
              </a:rPr>
              <a:t>Per Business System</a:t>
            </a:r>
            <a:endParaRPr kumimoji="0" lang="en-US" sz="1176"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41" name="Rectangle 40"/>
          <p:cNvSpPr/>
          <p:nvPr/>
        </p:nvSpPr>
        <p:spPr bwMode="auto">
          <a:xfrm>
            <a:off x="6160437" y="4944141"/>
            <a:ext cx="2777381" cy="250009"/>
          </a:xfrm>
          <a:prstGeom prst="rect">
            <a:avLst/>
          </a:prstGeom>
          <a:solidFill>
            <a:srgbClr val="FFFFFF">
              <a:lumMod val="65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176" b="0" i="0" u="none" strike="noStrike" kern="0" cap="none" spc="0" normalizeH="0" baseline="0" noProof="0">
                <a:ln>
                  <a:noFill/>
                </a:ln>
                <a:solidFill>
                  <a:srgbClr val="FFFFFF"/>
                </a:solidFill>
                <a:effectLst/>
                <a:uLnTx/>
                <a:uFillTx/>
                <a:latin typeface="Segoe UI"/>
                <a:ea typeface="+mn-ea"/>
                <a:cs typeface="+mn-cs"/>
              </a:rPr>
              <a:t>Per Server</a:t>
            </a:r>
            <a:endParaRPr kumimoji="0" lang="en-US" sz="1176"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Rectangle 41"/>
          <p:cNvSpPr/>
          <p:nvPr/>
        </p:nvSpPr>
        <p:spPr bwMode="auto">
          <a:xfrm>
            <a:off x="9160581" y="4944141"/>
            <a:ext cx="2763964" cy="250009"/>
          </a:xfrm>
          <a:prstGeom prst="rect">
            <a:avLst/>
          </a:prstGeom>
          <a:solidFill>
            <a:srgbClr val="FFFFFF">
              <a:lumMod val="65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176" b="0" i="0" u="none" strike="noStrike" kern="0" cap="none" spc="0" normalizeH="0" baseline="0" noProof="0" dirty="0">
                <a:ln>
                  <a:noFill/>
                </a:ln>
                <a:solidFill>
                  <a:srgbClr val="FFFFFF"/>
                </a:solidFill>
                <a:effectLst/>
                <a:uLnTx/>
                <a:uFillTx/>
                <a:latin typeface="Segoe UI"/>
                <a:ea typeface="+mn-ea"/>
                <a:cs typeface="+mn-cs"/>
              </a:rPr>
              <a:t>Per Server</a:t>
            </a:r>
          </a:p>
        </p:txBody>
      </p:sp>
      <p:sp>
        <p:nvSpPr>
          <p:cNvPr id="43" name="Rectangle 42"/>
          <p:cNvSpPr/>
          <p:nvPr/>
        </p:nvSpPr>
        <p:spPr bwMode="auto">
          <a:xfrm>
            <a:off x="3162729" y="4944141"/>
            <a:ext cx="2784869" cy="250009"/>
          </a:xfrm>
          <a:prstGeom prst="rect">
            <a:avLst/>
          </a:prstGeom>
          <a:solidFill>
            <a:srgbClr val="FFFFFF">
              <a:lumMod val="65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en-US" sz="1176" b="0" i="0" u="none" strike="noStrike" kern="0" cap="none" spc="0" normalizeH="0" baseline="0" noProof="0">
                <a:ln>
                  <a:noFill/>
                </a:ln>
                <a:solidFill>
                  <a:srgbClr val="FFFFFF"/>
                </a:solidFill>
                <a:effectLst/>
                <a:uLnTx/>
                <a:uFillTx/>
                <a:latin typeface="Segoe UI"/>
                <a:ea typeface="+mn-ea"/>
                <a:cs typeface="+mn-cs"/>
              </a:rPr>
              <a:t>Per DB / SSIS</a:t>
            </a:r>
            <a:endParaRPr kumimoji="0" lang="en-US" sz="1176"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p:cNvSpPr/>
          <p:nvPr/>
        </p:nvSpPr>
        <p:spPr bwMode="auto">
          <a:xfrm>
            <a:off x="6165668" y="1371614"/>
            <a:ext cx="5773533" cy="873313"/>
          </a:xfrm>
          <a:prstGeom prst="rect">
            <a:avLst/>
          </a:prstGeom>
          <a:solidFill>
            <a:srgbClr val="0078D7">
              <a:lumMod val="20000"/>
              <a:lumOff val="80000"/>
            </a:srgbClr>
          </a:solidFill>
          <a:ln w="317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896386" eaLnBrk="1" fontAlgn="auto" latinLnBrk="0" hangingPunct="1">
              <a:lnSpc>
                <a:spcPct val="100000"/>
              </a:lnSpc>
              <a:spcBef>
                <a:spcPts val="294"/>
              </a:spcBef>
              <a:spcAft>
                <a:spcPts val="588"/>
              </a:spcAft>
              <a:buClr>
                <a:srgbClr val="0078D7"/>
              </a:buClr>
              <a:buSzPct val="100000"/>
              <a:buFontTx/>
              <a:buNone/>
              <a:tabLst/>
              <a:defRPr/>
            </a:pPr>
            <a:r>
              <a:rPr kumimoji="0" lang="sv-SE" sz="2353" b="1" i="0" u="none" strike="noStrike" kern="0" cap="none" spc="0" normalizeH="0" baseline="0" noProof="0" dirty="0">
                <a:ln>
                  <a:noFill/>
                </a:ln>
                <a:solidFill>
                  <a:srgbClr val="505050"/>
                </a:solidFill>
                <a:effectLst/>
                <a:uLnTx/>
                <a:uFillTx/>
                <a:latin typeface="Segoe UI Light"/>
                <a:ea typeface="+mn-ea"/>
                <a:cs typeface="+mn-cs"/>
              </a:rPr>
              <a:t>Infrastructure Modernization</a:t>
            </a:r>
          </a:p>
        </p:txBody>
      </p:sp>
      <p:cxnSp>
        <p:nvCxnSpPr>
          <p:cNvPr id="45" name="Straight Arrow Connector 44"/>
          <p:cNvCxnSpPr>
            <a:endCxn id="32" idx="0"/>
          </p:cNvCxnSpPr>
          <p:nvPr/>
        </p:nvCxnSpPr>
        <p:spPr>
          <a:xfrm>
            <a:off x="7560514" y="2244930"/>
            <a:ext cx="0" cy="197414"/>
          </a:xfrm>
          <a:prstGeom prst="straightConnector1">
            <a:avLst/>
          </a:prstGeom>
          <a:noFill/>
          <a:ln w="9525" cap="flat" cmpd="sng" algn="ctr">
            <a:solidFill>
              <a:srgbClr val="505050"/>
            </a:solidFill>
            <a:prstDash val="solid"/>
            <a:headEnd type="none"/>
            <a:tailEnd type="triangle"/>
          </a:ln>
          <a:effectLst/>
        </p:spPr>
      </p:cxnSp>
      <p:cxnSp>
        <p:nvCxnSpPr>
          <p:cNvPr id="46" name="Straight Arrow Connector 45"/>
          <p:cNvCxnSpPr/>
          <p:nvPr/>
        </p:nvCxnSpPr>
        <p:spPr>
          <a:xfrm>
            <a:off x="10550200" y="2244930"/>
            <a:ext cx="0" cy="197414"/>
          </a:xfrm>
          <a:prstGeom prst="straightConnector1">
            <a:avLst/>
          </a:prstGeom>
          <a:noFill/>
          <a:ln w="9525" cap="flat" cmpd="sng" algn="ctr">
            <a:solidFill>
              <a:srgbClr val="505050"/>
            </a:solidFill>
            <a:prstDash val="solid"/>
            <a:headEnd type="none"/>
            <a:tailEnd type="triangle"/>
          </a:ln>
          <a:effectLst/>
        </p:spPr>
      </p:cxnSp>
      <p:sp>
        <p:nvSpPr>
          <p:cNvPr id="47" name="Rectangle 46"/>
          <p:cNvSpPr/>
          <p:nvPr/>
        </p:nvSpPr>
        <p:spPr>
          <a:xfrm>
            <a:off x="7791891" y="6044408"/>
            <a:ext cx="4147310" cy="452590"/>
          </a:xfrm>
          <a:prstGeom prst="rect">
            <a:avLst/>
          </a:prstGeom>
        </p:spPr>
        <p:txBody>
          <a:bodyPr wrap="square">
            <a:spAutoFit/>
          </a:bodyPr>
          <a:lstStyle/>
          <a:p>
            <a:pPr marL="0" marR="0" lvl="0" indent="0" algn="r" defTabSz="896386"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dirty="0">
                <a:ln>
                  <a:noFill/>
                </a:ln>
                <a:solidFill>
                  <a:srgbClr val="0078D7">
                    <a:lumMod val="50000"/>
                  </a:srgbClr>
                </a:solidFill>
                <a:effectLst/>
                <a:uLnTx/>
                <a:uFillTx/>
                <a:cs typeface="Segoe UI Semibold" panose="020B0702040204020203" pitchFamily="34" charset="0"/>
              </a:rPr>
              <a:t>* Includes simple remediation and reconfiguration of custom applications and databases</a:t>
            </a:r>
            <a:endParaRPr kumimoji="0" lang="en-US" sz="1176"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70257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 name="Object 85" hidden="1"/>
          <p:cNvGraphicFramePr>
            <a:graphicFrameLocks noChangeAspect="1"/>
          </p:cNvGraphicFramePr>
          <p:nvPr>
            <p:custDataLst>
              <p:tags r:id="rId2"/>
            </p:custDataLst>
            <p:extLst/>
          </p:nvPr>
        </p:nvGraphicFramePr>
        <p:xfrm>
          <a:off x="3177" y="1589"/>
          <a:ext cx="1587" cy="1587"/>
        </p:xfrm>
        <a:graphic>
          <a:graphicData uri="http://schemas.openxmlformats.org/presentationml/2006/ole">
            <mc:AlternateContent xmlns:mc="http://schemas.openxmlformats.org/markup-compatibility/2006">
              <mc:Choice xmlns:v="urn:schemas-microsoft-com:vml" Requires="v">
                <p:oleObj spid="_x0000_s31746" name="think-cell Slide" r:id="rId5" imgW="378" imgH="377" progId="TCLayout.ActiveDocument.1">
                  <p:embed/>
                </p:oleObj>
              </mc:Choice>
              <mc:Fallback>
                <p:oleObj name="think-cell Slide" r:id="rId5" imgW="378" imgH="377" progId="TCLayout.ActiveDocument.1">
                  <p:embed/>
                  <p:pic>
                    <p:nvPicPr>
                      <p:cNvPr id="86" name="Object 85" hidden="1"/>
                      <p:cNvPicPr/>
                      <p:nvPr/>
                    </p:nvPicPr>
                    <p:blipFill>
                      <a:blip r:embed="rId6"/>
                      <a:stretch>
                        <a:fillRect/>
                      </a:stretch>
                    </p:blipFill>
                    <p:spPr>
                      <a:xfrm>
                        <a:off x="3177" y="1589"/>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a:t>Potential Cloud Targets</a:t>
            </a:r>
            <a:endParaRPr lang="en-US" dirty="0"/>
          </a:p>
        </p:txBody>
      </p:sp>
      <p:cxnSp>
        <p:nvCxnSpPr>
          <p:cNvPr id="55" name="Straight Connector 54"/>
          <p:cNvCxnSpPr>
            <a:cxnSpLocks/>
            <a:stCxn id="60" idx="1"/>
          </p:cNvCxnSpPr>
          <p:nvPr/>
        </p:nvCxnSpPr>
        <p:spPr>
          <a:xfrm flipH="1" flipV="1">
            <a:off x="5619203" y="2384109"/>
            <a:ext cx="1569480" cy="1"/>
          </a:xfrm>
          <a:prstGeom prst="line">
            <a:avLst/>
          </a:prstGeom>
          <a:noFill/>
          <a:ln w="19050" cap="flat" cmpd="sng" algn="ctr">
            <a:solidFill>
              <a:sysClr val="window" lastClr="FFFFFF">
                <a:lumMod val="65000"/>
              </a:sysClr>
            </a:solidFill>
            <a:prstDash val="solid"/>
            <a:headEnd type="triangle" w="lg" len="med"/>
            <a:tailEnd type="none" w="lg" len="med"/>
          </a:ln>
          <a:effectLst/>
        </p:spPr>
      </p:cxnSp>
      <p:sp>
        <p:nvSpPr>
          <p:cNvPr id="56" name="Rectangle 55"/>
          <p:cNvSpPr/>
          <p:nvPr/>
        </p:nvSpPr>
        <p:spPr>
          <a:xfrm>
            <a:off x="7184728" y="4390811"/>
            <a:ext cx="3892530" cy="2086189"/>
          </a:xfrm>
          <a:prstGeom prst="rect">
            <a:avLst/>
          </a:prstGeom>
          <a:solidFill>
            <a:srgbClr val="FFB900"/>
          </a:solidFill>
          <a:ln w="25400" cap="flat" cmpd="sng" algn="ctr">
            <a:noFill/>
            <a:prstDash val="solid"/>
          </a:ln>
          <a:effectLst/>
        </p:spPr>
        <p:txBody>
          <a:bodyPr lIns="146304" tIns="91440" rIns="146304"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Light"/>
              </a:rPr>
              <a:t>Optimized workloads for </a:t>
            </a:r>
            <a:br>
              <a:rPr kumimoji="0" lang="en-US" sz="2400" b="0" i="0" u="none" strike="noStrike" kern="0" cap="none" spc="0" normalizeH="0" baseline="0" noProof="0" dirty="0">
                <a:ln>
                  <a:noFill/>
                </a:ln>
                <a:solidFill>
                  <a:srgbClr val="000000"/>
                </a:solidFill>
                <a:effectLst/>
                <a:uLnTx/>
                <a:uFillTx/>
                <a:latin typeface="Segoe UI Light"/>
              </a:rPr>
            </a:br>
            <a:r>
              <a:rPr kumimoji="0" lang="en-US" sz="2400" b="0" i="0" u="none" strike="noStrike" kern="0" cap="none" spc="0" normalizeH="0" baseline="0" noProof="0" dirty="0">
                <a:ln>
                  <a:noFill/>
                </a:ln>
                <a:solidFill>
                  <a:srgbClr val="000000"/>
                </a:solidFill>
                <a:effectLst/>
                <a:uLnTx/>
                <a:uFillTx/>
                <a:latin typeface="Segoe UI Light"/>
              </a:rPr>
              <a:t>Private </a:t>
            </a:r>
            <a:r>
              <a:rPr kumimoji="0" lang="en-US" sz="2400" b="0" i="0" u="none" strike="noStrike" kern="0" cap="none" spc="0" normalizeH="0" baseline="0" noProof="0" dirty="0" err="1">
                <a:ln>
                  <a:noFill/>
                </a:ln>
                <a:solidFill>
                  <a:srgbClr val="000000"/>
                </a:solidFill>
                <a:effectLst/>
                <a:uLnTx/>
                <a:uFillTx/>
                <a:latin typeface="Segoe UI Light"/>
              </a:rPr>
              <a:t>IaaS</a:t>
            </a:r>
            <a:r>
              <a:rPr kumimoji="0" lang="en-US" sz="2400" b="0" i="0" u="none" strike="noStrike" kern="0" cap="none" spc="0" normalizeH="0" baseline="0" noProof="0" dirty="0">
                <a:ln>
                  <a:noFill/>
                </a:ln>
                <a:solidFill>
                  <a:srgbClr val="000000"/>
                </a:solidFill>
                <a:effectLst/>
                <a:uLnTx/>
                <a:uFillTx/>
                <a:latin typeface="Segoe UI Light"/>
              </a:rPr>
              <a:t> VMs</a:t>
            </a:r>
          </a:p>
        </p:txBody>
      </p:sp>
      <p:cxnSp>
        <p:nvCxnSpPr>
          <p:cNvPr id="57" name="Straight Connector 56"/>
          <p:cNvCxnSpPr>
            <a:cxnSpLocks/>
          </p:cNvCxnSpPr>
          <p:nvPr/>
        </p:nvCxnSpPr>
        <p:spPr>
          <a:xfrm flipH="1">
            <a:off x="5619203" y="5397749"/>
            <a:ext cx="1565527" cy="0"/>
          </a:xfrm>
          <a:prstGeom prst="line">
            <a:avLst/>
          </a:prstGeom>
          <a:noFill/>
          <a:ln w="19050" cap="flat" cmpd="sng" algn="ctr">
            <a:solidFill>
              <a:sysClr val="window" lastClr="FFFFFF">
                <a:lumMod val="65000"/>
              </a:sysClr>
            </a:solidFill>
            <a:prstDash val="solid"/>
            <a:headEnd type="triangle" w="lg" len="med"/>
            <a:tailEnd type="none" w="lg" len="med"/>
          </a:ln>
          <a:effectLst/>
        </p:spPr>
      </p:cxnSp>
      <p:cxnSp>
        <p:nvCxnSpPr>
          <p:cNvPr id="58" name="Straight Connector 57"/>
          <p:cNvCxnSpPr>
            <a:cxnSpLocks/>
          </p:cNvCxnSpPr>
          <p:nvPr/>
        </p:nvCxnSpPr>
        <p:spPr>
          <a:xfrm flipH="1" flipV="1">
            <a:off x="5622139" y="3888601"/>
            <a:ext cx="1566545" cy="1"/>
          </a:xfrm>
          <a:prstGeom prst="line">
            <a:avLst/>
          </a:prstGeom>
          <a:noFill/>
          <a:ln w="19050" cap="flat" cmpd="sng" algn="ctr">
            <a:solidFill>
              <a:sysClr val="window" lastClr="FFFFFF">
                <a:lumMod val="65000"/>
              </a:sysClr>
            </a:solidFill>
            <a:prstDash val="solid"/>
            <a:headEnd type="triangle" w="lg" len="med"/>
            <a:tailEnd type="none" w="lg" len="med"/>
          </a:ln>
          <a:effectLst/>
        </p:spPr>
      </p:cxnSp>
      <p:cxnSp>
        <p:nvCxnSpPr>
          <p:cNvPr id="59" name="Straight Connector 58"/>
          <p:cNvCxnSpPr>
            <a:cxnSpLocks/>
            <a:stCxn id="61" idx="1"/>
            <a:endCxn id="64" idx="3"/>
          </p:cNvCxnSpPr>
          <p:nvPr/>
        </p:nvCxnSpPr>
        <p:spPr>
          <a:xfrm flipH="1">
            <a:off x="5619203" y="3135233"/>
            <a:ext cx="1569480" cy="2246"/>
          </a:xfrm>
          <a:prstGeom prst="line">
            <a:avLst/>
          </a:prstGeom>
          <a:noFill/>
          <a:ln w="19050" cap="flat" cmpd="sng" algn="ctr">
            <a:solidFill>
              <a:sysClr val="window" lastClr="FFFFFF">
                <a:lumMod val="65000"/>
              </a:sysClr>
            </a:solidFill>
            <a:prstDash val="solid"/>
            <a:headEnd type="triangle" w="lg" len="med"/>
            <a:tailEnd type="none" w="lg" len="med"/>
          </a:ln>
          <a:effectLst/>
        </p:spPr>
      </p:cxnSp>
      <p:sp>
        <p:nvSpPr>
          <p:cNvPr id="60" name="Rectangle 59"/>
          <p:cNvSpPr/>
          <p:nvPr/>
        </p:nvSpPr>
        <p:spPr>
          <a:xfrm>
            <a:off x="7188683" y="2057400"/>
            <a:ext cx="3888099" cy="653419"/>
          </a:xfrm>
          <a:prstGeom prst="rect">
            <a:avLst/>
          </a:prstGeom>
          <a:solidFill>
            <a:srgbClr val="7FBA00"/>
          </a:solidFill>
          <a:ln w="25400" cap="flat" cmpd="sng" algn="ctr">
            <a:noFill/>
            <a:prstDash val="solid"/>
          </a:ln>
          <a:effectLst/>
        </p:spPr>
        <p:txBody>
          <a:bodyPr lIns="137160" tIns="45720" rIns="137160" bIns="45720" rtlCol="0" anchor="ctr" anchorCtr="0"/>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SaaS</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(Microsoft Dynamics Online, Office 365, </a:t>
            </a:r>
            <a:r>
              <a:rPr kumimoji="0" lang="en-US" sz="1200" b="0" i="0" u="none" strike="noStrike" kern="0" cap="none" spc="0" normalizeH="0" baseline="0" noProof="0" dirty="0" err="1">
                <a:ln>
                  <a:noFill/>
                </a:ln>
                <a:solidFill>
                  <a:srgbClr val="000000"/>
                </a:solidFill>
                <a:effectLst/>
                <a:uLnTx/>
                <a:uFillTx/>
              </a:rPr>
              <a:t>etc</a:t>
            </a:r>
            <a:r>
              <a:rPr kumimoji="0" lang="en-US" sz="1200" b="0" i="0" u="none" strike="noStrike" kern="0" cap="none" spc="0" normalizeH="0" baseline="0" noProof="0" dirty="0">
                <a:ln>
                  <a:noFill/>
                </a:ln>
                <a:solidFill>
                  <a:srgbClr val="000000"/>
                </a:solidFill>
                <a:effectLst/>
                <a:uLnTx/>
                <a:uFillTx/>
              </a:rPr>
              <a:t>)</a:t>
            </a:r>
          </a:p>
        </p:txBody>
      </p:sp>
      <p:sp>
        <p:nvSpPr>
          <p:cNvPr id="61" name="Rectangle 60"/>
          <p:cNvSpPr/>
          <p:nvPr/>
        </p:nvSpPr>
        <p:spPr>
          <a:xfrm>
            <a:off x="7188683" y="2808523"/>
            <a:ext cx="3888099" cy="653419"/>
          </a:xfrm>
          <a:prstGeom prst="rect">
            <a:avLst/>
          </a:prstGeom>
          <a:solidFill>
            <a:srgbClr val="7FBA00"/>
          </a:solidFill>
          <a:ln w="25400" cap="flat" cmpd="sng" algn="ctr">
            <a:noFill/>
            <a:prstDash val="solid"/>
          </a:ln>
          <a:effectLst/>
        </p:spPr>
        <p:txBody>
          <a:bodyPr lIns="137160" tIns="45720" rIns="137160" bIns="45720" rtlCol="0" anchor="ctr" anchorCtr="0"/>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Segoe UI Semibold" panose="020B0702040204020203" pitchFamily="34" charset="0"/>
                <a:cs typeface="Segoe UI Semibold" panose="020B0702040204020203" pitchFamily="34" charset="0"/>
              </a:rPr>
              <a:t>PaaS</a:t>
            </a:r>
            <a:endParaRPr kumimoji="0" lang="en-US" sz="16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endParaRPr>
          </a:p>
          <a:p>
            <a:pPr marL="0" marR="0" lvl="0" indent="0" defTabSz="8065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(Windows Azure Database, Web, Worker, </a:t>
            </a:r>
            <a:r>
              <a:rPr kumimoji="0" lang="en-US" sz="1200" b="0" i="0" u="none" strike="noStrike" kern="0" cap="none" spc="0" normalizeH="0" baseline="0" noProof="0" dirty="0" err="1">
                <a:ln>
                  <a:noFill/>
                </a:ln>
                <a:solidFill>
                  <a:srgbClr val="000000"/>
                </a:solidFill>
                <a:effectLst/>
                <a:uLnTx/>
                <a:uFillTx/>
              </a:rPr>
              <a:t>etc</a:t>
            </a:r>
            <a:r>
              <a:rPr kumimoji="0" lang="en-US" sz="1200" b="0" i="0" u="none" strike="noStrike" kern="0" cap="none" spc="0" normalizeH="0" baseline="0" noProof="0" dirty="0">
                <a:ln>
                  <a:noFill/>
                </a:ln>
                <a:solidFill>
                  <a:srgbClr val="000000"/>
                </a:solidFill>
                <a:effectLst/>
                <a:uLnTx/>
                <a:uFillTx/>
              </a:rPr>
              <a:t>)</a:t>
            </a:r>
          </a:p>
        </p:txBody>
      </p:sp>
      <p:sp>
        <p:nvSpPr>
          <p:cNvPr id="62" name="Rectangle 61"/>
          <p:cNvSpPr/>
          <p:nvPr/>
        </p:nvSpPr>
        <p:spPr>
          <a:xfrm>
            <a:off x="7188683" y="3559644"/>
            <a:ext cx="3888099" cy="657913"/>
          </a:xfrm>
          <a:prstGeom prst="rect">
            <a:avLst/>
          </a:prstGeom>
          <a:solidFill>
            <a:srgbClr val="7FBA00"/>
          </a:solidFill>
          <a:ln w="25400" cap="flat" cmpd="sng" algn="ctr">
            <a:noFill/>
            <a:prstDash val="solid"/>
          </a:ln>
          <a:effectLst/>
        </p:spPr>
        <p:txBody>
          <a:bodyPr lIns="137160" tIns="45720" rIns="137160" bIns="45720" rtlCol="0" anchor="ctr" anchorCtr="0"/>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Segoe UI Semibold" panose="020B0702040204020203" pitchFamily="34" charset="0"/>
                <a:cs typeface="Segoe UI Semibold" panose="020B0702040204020203" pitchFamily="34" charset="0"/>
              </a:rPr>
              <a:t>IaaS</a:t>
            </a:r>
            <a:endParaRPr kumimoji="0" lang="en-US" sz="16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endParaRPr>
          </a:p>
          <a:p>
            <a:pPr marL="0" marR="0" lvl="0" indent="0" defTabSz="8065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(Windows Azure Virtual Machines)</a:t>
            </a:r>
          </a:p>
        </p:txBody>
      </p:sp>
      <p:grpSp>
        <p:nvGrpSpPr>
          <p:cNvPr id="63" name="Group 62"/>
          <p:cNvGrpSpPr/>
          <p:nvPr/>
        </p:nvGrpSpPr>
        <p:grpSpPr>
          <a:xfrm>
            <a:off x="3326730" y="2057400"/>
            <a:ext cx="2292473" cy="4419599"/>
            <a:chOff x="3554828" y="2057400"/>
            <a:chExt cx="2185416" cy="4196079"/>
          </a:xfrm>
        </p:grpSpPr>
        <p:sp>
          <p:nvSpPr>
            <p:cNvPr id="64" name="Rectangle 63"/>
            <p:cNvSpPr/>
            <p:nvPr/>
          </p:nvSpPr>
          <p:spPr>
            <a:xfrm>
              <a:off x="3554828" y="2057400"/>
              <a:ext cx="2185416" cy="2050908"/>
            </a:xfrm>
            <a:prstGeom prst="rect">
              <a:avLst/>
            </a:prstGeom>
            <a:solidFill>
              <a:srgbClr val="0072C6"/>
            </a:solidFill>
            <a:ln w="25400" cap="flat" cmpd="sng" algn="ctr">
              <a:noFill/>
              <a:prstDash val="solid"/>
            </a:ln>
            <a:effectLst/>
          </p:spPr>
          <p:txBody>
            <a:bodyPr lIns="137160" tIns="91440" rIns="137160"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a:rPr>
                <a:t>Public cloud</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a:rPr>
                <a:t>off-premises</a:t>
              </a:r>
            </a:p>
          </p:txBody>
        </p:sp>
        <p:sp>
          <p:nvSpPr>
            <p:cNvPr id="65" name="Rectangle 64"/>
            <p:cNvSpPr/>
            <p:nvPr/>
          </p:nvSpPr>
          <p:spPr>
            <a:xfrm>
              <a:off x="3554828" y="4272798"/>
              <a:ext cx="2185416" cy="1980681"/>
            </a:xfrm>
            <a:prstGeom prst="rect">
              <a:avLst/>
            </a:prstGeom>
            <a:solidFill>
              <a:srgbClr val="FFB900"/>
            </a:solidFill>
            <a:ln w="25400" cap="flat" cmpd="sng" algn="ctr">
              <a:noFill/>
              <a:prstDash val="solid"/>
            </a:ln>
            <a:effectLst/>
          </p:spPr>
          <p:txBody>
            <a:bodyPr lIns="137160" tIns="91440" rIns="137160"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Light"/>
                </a:rPr>
                <a:t>Private cloud</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Light"/>
                </a:rPr>
                <a:t>on-premises</a:t>
              </a:r>
            </a:p>
          </p:txBody>
        </p:sp>
      </p:grpSp>
      <p:sp>
        <p:nvSpPr>
          <p:cNvPr id="66" name="TextBox 65"/>
          <p:cNvSpPr txBox="1"/>
          <p:nvPr/>
        </p:nvSpPr>
        <p:spPr>
          <a:xfrm>
            <a:off x="459633" y="1586973"/>
            <a:ext cx="2378855" cy="430887"/>
          </a:xfrm>
          <a:prstGeom prst="rect">
            <a:avLst/>
          </a:prstGeom>
          <a:noFill/>
        </p:spPr>
        <p:txBody>
          <a:bodyPr wrap="none" lIns="0" tIns="0" rIns="0" bIns="0" rtlCol="0" anchor="ctr" anchorCtr="0">
            <a:noAutofit/>
          </a:bodyPr>
          <a:lstStyle/>
          <a:p>
            <a:pPr indent="-154394" algn="ctr" defTabSz="806512" fontAlgn="base">
              <a:spcBef>
                <a:spcPct val="0"/>
              </a:spcBef>
              <a:spcAft>
                <a:spcPct val="0"/>
              </a:spcAft>
              <a:buClr>
                <a:srgbClr val="FFFFFF"/>
              </a:buClr>
              <a:buSzPct val="120000"/>
              <a:defRPr/>
            </a:pPr>
            <a:r>
              <a:rPr lang="en-US" sz="2400" kern="0" dirty="0">
                <a:solidFill>
                  <a:sysClr val="windowText" lastClr="000000"/>
                </a:solidFill>
                <a:latin typeface="Segoe UI Light"/>
              </a:rPr>
              <a:t>New IT reality</a:t>
            </a:r>
          </a:p>
        </p:txBody>
      </p:sp>
      <p:sp>
        <p:nvSpPr>
          <p:cNvPr id="69" name="TextBox 68"/>
          <p:cNvSpPr txBox="1"/>
          <p:nvPr/>
        </p:nvSpPr>
        <p:spPr>
          <a:xfrm>
            <a:off x="3257160" y="1586973"/>
            <a:ext cx="2362044" cy="430887"/>
          </a:xfrm>
          <a:prstGeom prst="rect">
            <a:avLst/>
          </a:prstGeom>
          <a:noFill/>
        </p:spPr>
        <p:txBody>
          <a:bodyPr wrap="none" lIns="0" tIns="0" rIns="0" bIns="0" rtlCol="0" anchor="ctr" anchorCtr="0">
            <a:noAutofit/>
          </a:bodyPr>
          <a:lstStyle/>
          <a:p>
            <a:pPr algn="ctr" defTabSz="806512">
              <a:defRPr/>
            </a:pPr>
            <a:r>
              <a:rPr lang="en-US" sz="2400" kern="0" dirty="0">
                <a:solidFill>
                  <a:sysClr val="windowText" lastClr="000000"/>
                </a:solidFill>
                <a:latin typeface="Segoe UI Light"/>
              </a:rPr>
              <a:t>Implementation</a:t>
            </a:r>
          </a:p>
        </p:txBody>
      </p:sp>
      <p:sp>
        <p:nvSpPr>
          <p:cNvPr id="71" name="TextBox 70"/>
          <p:cNvSpPr txBox="1"/>
          <p:nvPr/>
        </p:nvSpPr>
        <p:spPr>
          <a:xfrm>
            <a:off x="7188683" y="1548757"/>
            <a:ext cx="3888099" cy="469103"/>
          </a:xfrm>
          <a:prstGeom prst="rect">
            <a:avLst/>
          </a:prstGeom>
          <a:noFill/>
        </p:spPr>
        <p:txBody>
          <a:bodyPr wrap="none" lIns="0" tIns="0" rIns="0" bIns="0" rtlCol="0" anchor="ctr" anchorCtr="0">
            <a:noAutofit/>
          </a:bodyPr>
          <a:lstStyle/>
          <a:p>
            <a:pPr indent="-154394" algn="ctr" defTabSz="806512" fontAlgn="base">
              <a:spcBef>
                <a:spcPct val="0"/>
              </a:spcBef>
              <a:spcAft>
                <a:spcPct val="0"/>
              </a:spcAft>
              <a:buClr>
                <a:srgbClr val="FFFFFF"/>
              </a:buClr>
              <a:buSzPct val="120000"/>
              <a:defRPr/>
            </a:pPr>
            <a:r>
              <a:rPr lang="en-US" sz="2400" kern="0" dirty="0">
                <a:solidFill>
                  <a:sysClr val="windowText" lastClr="000000"/>
                </a:solidFill>
                <a:latin typeface="Segoe UI Light"/>
              </a:rPr>
              <a:t>Service Model</a:t>
            </a:r>
          </a:p>
        </p:txBody>
      </p:sp>
      <p:grpSp>
        <p:nvGrpSpPr>
          <p:cNvPr id="74" name="Group 73"/>
          <p:cNvGrpSpPr/>
          <p:nvPr/>
        </p:nvGrpSpPr>
        <p:grpSpPr>
          <a:xfrm>
            <a:off x="10567506" y="5844968"/>
            <a:ext cx="405564" cy="529601"/>
            <a:chOff x="10165619" y="5947399"/>
            <a:chExt cx="405564" cy="529601"/>
          </a:xfrm>
        </p:grpSpPr>
        <p:sp>
          <p:nvSpPr>
            <p:cNvPr id="75" name="Oval 122"/>
            <p:cNvSpPr>
              <a:spLocks noChangeArrowheads="1"/>
            </p:cNvSpPr>
            <p:nvPr/>
          </p:nvSpPr>
          <p:spPr bwMode="auto">
            <a:xfrm>
              <a:off x="10168000" y="5947399"/>
              <a:ext cx="391689" cy="744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45" tIns="40323" rIns="80645" bIns="40323" numCol="1" anchor="t" anchorCtr="0" compatLnSpc="1">
              <a:prstTxWarp prst="textNoShape">
                <a:avLst/>
              </a:prstTxWarp>
            </a:bodyPr>
            <a:lstStyle/>
            <a:p>
              <a:pPr marL="0" marR="0" lvl="0" indent="0" defTabSz="806430" eaLnBrk="1" fontAlgn="auto" latinLnBrk="0" hangingPunct="1">
                <a:lnSpc>
                  <a:spcPct val="100000"/>
                </a:lnSpc>
                <a:spcBef>
                  <a:spcPts val="0"/>
                </a:spcBef>
                <a:spcAft>
                  <a:spcPts val="0"/>
                </a:spcAft>
                <a:buClrTx/>
                <a:buSzTx/>
                <a:buFontTx/>
                <a:buNone/>
                <a:tabLst/>
                <a:defRPr/>
              </a:pPr>
              <a:endParaRPr kumimoji="0" lang="en-US" sz="1676" b="0" i="0" u="none" strike="noStrike" kern="0" cap="none" spc="0" normalizeH="0" baseline="0" noProof="0" dirty="0">
                <a:ln>
                  <a:noFill/>
                </a:ln>
                <a:solidFill>
                  <a:sysClr val="windowText" lastClr="000000"/>
                </a:solidFill>
                <a:effectLst/>
                <a:uLnTx/>
                <a:uFillTx/>
              </a:endParaRPr>
            </a:p>
          </p:txBody>
        </p:sp>
        <p:sp>
          <p:nvSpPr>
            <p:cNvPr id="80" name="Freeform 123"/>
            <p:cNvSpPr>
              <a:spLocks noEditPoints="1"/>
            </p:cNvSpPr>
            <p:nvPr/>
          </p:nvSpPr>
          <p:spPr bwMode="auto">
            <a:xfrm>
              <a:off x="10165619" y="6002054"/>
              <a:ext cx="405564" cy="47494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45" tIns="40323" rIns="80645" bIns="40323" numCol="1" anchor="t" anchorCtr="0" compatLnSpc="1">
              <a:prstTxWarp prst="textNoShape">
                <a:avLst/>
              </a:prstTxWarp>
            </a:bodyPr>
            <a:lstStyle/>
            <a:p>
              <a:pPr marL="0" marR="0" lvl="0" indent="0" defTabSz="806430" eaLnBrk="1" fontAlgn="auto" latinLnBrk="0" hangingPunct="1">
                <a:lnSpc>
                  <a:spcPct val="100000"/>
                </a:lnSpc>
                <a:spcBef>
                  <a:spcPts val="0"/>
                </a:spcBef>
                <a:spcAft>
                  <a:spcPts val="0"/>
                </a:spcAft>
                <a:buClrTx/>
                <a:buSzTx/>
                <a:buFontTx/>
                <a:buNone/>
                <a:tabLst/>
                <a:defRPr/>
              </a:pPr>
              <a:endParaRPr kumimoji="0" lang="en-US" sz="1676" b="0" i="0" u="none" strike="noStrike" kern="0" cap="none" spc="0" normalizeH="0" baseline="0" noProof="0" dirty="0">
                <a:ln>
                  <a:noFill/>
                </a:ln>
                <a:solidFill>
                  <a:sysClr val="windowText" lastClr="000000"/>
                </a:solidFill>
                <a:effectLst/>
                <a:uLnTx/>
                <a:uFillTx/>
              </a:endParaRPr>
            </a:p>
          </p:txBody>
        </p:sp>
      </p:grpSp>
      <p:sp>
        <p:nvSpPr>
          <p:cNvPr id="81" name="Freeform 80"/>
          <p:cNvSpPr>
            <a:spLocks noEditPoints="1"/>
          </p:cNvSpPr>
          <p:nvPr/>
        </p:nvSpPr>
        <p:spPr bwMode="black">
          <a:xfrm>
            <a:off x="4855125" y="5633472"/>
            <a:ext cx="643194" cy="74109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72589" tIns="36295" rIns="72589" bIns="36295" numCol="1" anchor="t" anchorCtr="0" compatLnSpc="1">
            <a:prstTxWarp prst="textNoShape">
              <a:avLst/>
            </a:prstTxWarp>
          </a:bodyPr>
          <a:lstStyle/>
          <a:p>
            <a:pPr marL="0" marR="0" lvl="0" indent="0" defTabSz="806512" eaLnBrk="1" fontAlgn="auto" latinLnBrk="0" hangingPunct="1">
              <a:lnSpc>
                <a:spcPct val="100000"/>
              </a:lnSpc>
              <a:spcBef>
                <a:spcPts val="0"/>
              </a:spcBef>
              <a:spcAft>
                <a:spcPts val="0"/>
              </a:spcAft>
              <a:buClrTx/>
              <a:buSzTx/>
              <a:buFontTx/>
              <a:buNone/>
              <a:tabLst/>
              <a:defRPr/>
            </a:pPr>
            <a:endParaRPr kumimoji="0" lang="en-US" sz="1411" b="0" i="0" u="none" strike="noStrike" kern="0" cap="none" spc="0" normalizeH="0" baseline="0" noProof="0" dirty="0">
              <a:ln>
                <a:noFill/>
              </a:ln>
              <a:solidFill>
                <a:sysClr val="windowText" lastClr="000000"/>
              </a:solidFill>
              <a:effectLst/>
              <a:uLnTx/>
              <a:uFillTx/>
            </a:endParaRPr>
          </a:p>
        </p:txBody>
      </p:sp>
      <p:sp>
        <p:nvSpPr>
          <p:cNvPr id="82" name="Rectangle 81"/>
          <p:cNvSpPr/>
          <p:nvPr/>
        </p:nvSpPr>
        <p:spPr>
          <a:xfrm>
            <a:off x="542415" y="2057400"/>
            <a:ext cx="2266988" cy="4419600"/>
          </a:xfrm>
          <a:prstGeom prst="rect">
            <a:avLst/>
          </a:prstGeom>
          <a:solidFill>
            <a:srgbClr val="002050"/>
          </a:solidFill>
          <a:ln w="25400" cap="flat" cmpd="sng" algn="ctr">
            <a:noFill/>
            <a:prstDash val="solid"/>
          </a:ln>
          <a:effectLst/>
        </p:spPr>
        <p:txBody>
          <a:bodyPr lIns="137160" tIns="91440" rIns="137160"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a:rPr>
              <a:t>Hybrid cloud</a:t>
            </a:r>
          </a:p>
        </p:txBody>
      </p:sp>
      <p:grpSp>
        <p:nvGrpSpPr>
          <p:cNvPr id="83" name="Group 82"/>
          <p:cNvGrpSpPr/>
          <p:nvPr/>
        </p:nvGrpSpPr>
        <p:grpSpPr>
          <a:xfrm>
            <a:off x="1881188" y="5486460"/>
            <a:ext cx="756300" cy="888108"/>
            <a:chOff x="1206073" y="4244372"/>
            <a:chExt cx="1194227" cy="1402357"/>
          </a:xfrm>
        </p:grpSpPr>
        <p:grpSp>
          <p:nvGrpSpPr>
            <p:cNvPr id="85" name="Group 84"/>
            <p:cNvGrpSpPr/>
            <p:nvPr/>
          </p:nvGrpSpPr>
          <p:grpSpPr>
            <a:xfrm>
              <a:off x="1206074" y="4244372"/>
              <a:ext cx="1194226" cy="965818"/>
              <a:chOff x="1508704" y="4244372"/>
              <a:chExt cx="613662" cy="965818"/>
            </a:xfrm>
          </p:grpSpPr>
          <p:sp>
            <p:nvSpPr>
              <p:cNvPr id="89" name="Rectangle 88"/>
              <p:cNvSpPr/>
              <p:nvPr/>
            </p:nvSpPr>
            <p:spPr>
              <a:xfrm>
                <a:off x="1508704" y="4244372"/>
                <a:ext cx="179167" cy="965818"/>
              </a:xfrm>
              <a:prstGeom prst="rect">
                <a:avLst/>
              </a:prstGeom>
              <a:solidFill>
                <a:srgbClr val="FFFFFF"/>
              </a:solidFill>
              <a:ln w="25400" cap="flat" cmpd="sng" algn="ctr">
                <a:noFill/>
                <a:prstDash val="solid"/>
              </a:ln>
              <a:effectLst/>
            </p:spPr>
            <p:txBody>
              <a:bodyPr rtlCol="0" anchor="ctr"/>
              <a:lstStyle/>
              <a:p>
                <a:pPr algn="ctr" defTabSz="806512">
                  <a:defRPr/>
                </a:pPr>
                <a:endParaRPr lang="en-US" sz="1588" kern="0" dirty="0">
                  <a:solidFill>
                    <a:srgbClr val="FFFFFF"/>
                  </a:solidFill>
                  <a:latin typeface="Segoe UI Light"/>
                </a:endParaRPr>
              </a:p>
            </p:txBody>
          </p:sp>
          <p:sp>
            <p:nvSpPr>
              <p:cNvPr id="90" name="Rectangle 89"/>
              <p:cNvSpPr/>
              <p:nvPr/>
            </p:nvSpPr>
            <p:spPr>
              <a:xfrm>
                <a:off x="1725951" y="4244372"/>
                <a:ext cx="179167" cy="965818"/>
              </a:xfrm>
              <a:prstGeom prst="rect">
                <a:avLst/>
              </a:prstGeom>
              <a:solidFill>
                <a:srgbClr val="FFFFFF"/>
              </a:solidFill>
              <a:ln w="25400" cap="flat" cmpd="sng" algn="ctr">
                <a:noFill/>
                <a:prstDash val="solid"/>
              </a:ln>
              <a:effectLst/>
            </p:spPr>
            <p:txBody>
              <a:bodyPr rtlCol="0" anchor="ctr"/>
              <a:lstStyle/>
              <a:p>
                <a:pPr algn="ctr" defTabSz="806512">
                  <a:defRPr/>
                </a:pPr>
                <a:endParaRPr lang="en-US" sz="1588" kern="0" dirty="0">
                  <a:solidFill>
                    <a:srgbClr val="FFFFFF"/>
                  </a:solidFill>
                  <a:latin typeface="Segoe UI Light"/>
                </a:endParaRPr>
              </a:p>
            </p:txBody>
          </p:sp>
          <p:sp>
            <p:nvSpPr>
              <p:cNvPr id="92" name="Rectangle 91"/>
              <p:cNvSpPr/>
              <p:nvPr/>
            </p:nvSpPr>
            <p:spPr>
              <a:xfrm>
                <a:off x="1943199" y="4244372"/>
                <a:ext cx="179167" cy="965818"/>
              </a:xfrm>
              <a:prstGeom prst="rect">
                <a:avLst/>
              </a:prstGeom>
              <a:solidFill>
                <a:srgbClr val="FFFFFF"/>
              </a:solidFill>
              <a:ln w="25400" cap="flat" cmpd="sng" algn="ctr">
                <a:noFill/>
                <a:prstDash val="solid"/>
              </a:ln>
              <a:effectLst/>
            </p:spPr>
            <p:txBody>
              <a:bodyPr rtlCol="0" anchor="ctr"/>
              <a:lstStyle/>
              <a:p>
                <a:pPr algn="ctr" defTabSz="806512">
                  <a:defRPr/>
                </a:pPr>
                <a:endParaRPr lang="en-US" sz="1588" kern="0" dirty="0">
                  <a:solidFill>
                    <a:srgbClr val="FFFFFF"/>
                  </a:solidFill>
                  <a:latin typeface="Segoe UI Light"/>
                </a:endParaRPr>
              </a:p>
            </p:txBody>
          </p:sp>
        </p:grpSp>
        <p:sp>
          <p:nvSpPr>
            <p:cNvPr id="87" name="Left-Right Arrow 31"/>
            <p:cNvSpPr/>
            <p:nvPr/>
          </p:nvSpPr>
          <p:spPr>
            <a:xfrm rot="10800000">
              <a:off x="1206073" y="5284548"/>
              <a:ext cx="1194225" cy="362181"/>
            </a:xfrm>
            <a:prstGeom prst="leftRightArrow">
              <a:avLst/>
            </a:prstGeom>
            <a:solidFill>
              <a:srgbClr val="FFFFFF"/>
            </a:solidFill>
            <a:ln w="25400" cap="flat" cmpd="sng" algn="ctr">
              <a:noFill/>
              <a:prstDash val="solid"/>
            </a:ln>
            <a:effectLst/>
          </p:spPr>
          <p:txBody>
            <a:bodyPr rtlCol="0" anchor="ctr"/>
            <a:lstStyle/>
            <a:p>
              <a:pPr algn="ctr" defTabSz="806512">
                <a:defRPr/>
              </a:pPr>
              <a:endParaRPr lang="en-US" sz="1588" kern="0" dirty="0">
                <a:solidFill>
                  <a:srgbClr val="000000"/>
                </a:solidFill>
                <a:latin typeface="Segoe UI Light"/>
              </a:endParaRPr>
            </a:p>
          </p:txBody>
        </p:sp>
      </p:grpSp>
      <p:cxnSp>
        <p:nvCxnSpPr>
          <p:cNvPr id="93" name="Elbow Connector 69"/>
          <p:cNvCxnSpPr>
            <a:cxnSpLocks/>
            <a:stCxn id="64" idx="1"/>
            <a:endCxn id="65" idx="1"/>
          </p:cNvCxnSpPr>
          <p:nvPr/>
        </p:nvCxnSpPr>
        <p:spPr>
          <a:xfrm rot="10800000" flipV="1">
            <a:off x="3326730" y="3137479"/>
            <a:ext cx="12700" cy="2296426"/>
          </a:xfrm>
          <a:prstGeom prst="bentConnector3">
            <a:avLst>
              <a:gd name="adj1" fmla="val 1800000"/>
            </a:avLst>
          </a:prstGeom>
          <a:noFill/>
          <a:ln w="19050" cap="flat" cmpd="sng" algn="ctr">
            <a:solidFill>
              <a:sysClr val="window" lastClr="FFFFFF">
                <a:lumMod val="65000"/>
              </a:sysClr>
            </a:solidFill>
            <a:prstDash val="solid"/>
            <a:headEnd type="triangle" w="lg" len="med"/>
            <a:tailEnd type="triangle" w="lg" len="med"/>
          </a:ln>
          <a:effectLst/>
        </p:spPr>
      </p:cxnSp>
      <p:cxnSp>
        <p:nvCxnSpPr>
          <p:cNvPr id="98" name="Straight Connector 97"/>
          <p:cNvCxnSpPr>
            <a:cxnSpLocks/>
            <a:endCxn id="82" idx="1"/>
          </p:cNvCxnSpPr>
          <p:nvPr/>
        </p:nvCxnSpPr>
        <p:spPr>
          <a:xfrm>
            <a:off x="113790" y="4267200"/>
            <a:ext cx="428625" cy="0"/>
          </a:xfrm>
          <a:prstGeom prst="line">
            <a:avLst/>
          </a:prstGeom>
          <a:noFill/>
          <a:ln w="19050" cap="flat" cmpd="sng" algn="ctr">
            <a:solidFill>
              <a:sysClr val="window" lastClr="FFFFFF">
                <a:lumMod val="65000"/>
              </a:sysClr>
            </a:solidFill>
            <a:prstDash val="solid"/>
            <a:headEnd type="none" w="lg" len="med"/>
            <a:tailEnd type="none" w="lg" len="med"/>
          </a:ln>
          <a:effectLst/>
        </p:spPr>
      </p:cxnSp>
      <p:cxnSp>
        <p:nvCxnSpPr>
          <p:cNvPr id="99" name="Straight Connector 98"/>
          <p:cNvCxnSpPr/>
          <p:nvPr/>
        </p:nvCxnSpPr>
        <p:spPr>
          <a:xfrm flipH="1">
            <a:off x="2838488" y="4246389"/>
            <a:ext cx="261900" cy="0"/>
          </a:xfrm>
          <a:prstGeom prst="line">
            <a:avLst/>
          </a:prstGeom>
          <a:noFill/>
          <a:ln w="19050" cap="flat" cmpd="sng" algn="ctr">
            <a:solidFill>
              <a:sysClr val="window" lastClr="FFFFFF">
                <a:lumMod val="65000"/>
              </a:sysClr>
            </a:solidFill>
            <a:prstDash val="solid"/>
            <a:headEnd type="none" w="lg" len="med"/>
            <a:tailEnd type="none" w="lg" len="med"/>
          </a:ln>
          <a:effectLst/>
        </p:spPr>
      </p:cxnSp>
      <p:sp>
        <p:nvSpPr>
          <p:cNvPr id="100" name="TextBox 99"/>
          <p:cNvSpPr txBox="1"/>
          <p:nvPr/>
        </p:nvSpPr>
        <p:spPr>
          <a:xfrm>
            <a:off x="5879160" y="2940110"/>
            <a:ext cx="1094600" cy="369332"/>
          </a:xfrm>
          <a:prstGeom prst="rect">
            <a:avLst/>
          </a:prstGeom>
          <a:solidFill>
            <a:sysClr val="window" lastClr="FFFFFF"/>
          </a:solidFill>
        </p:spPr>
        <p:txBody>
          <a:bodyPr wrap="square" lIns="45720" tIns="0" rIns="4572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Application Modernization</a:t>
            </a:r>
          </a:p>
        </p:txBody>
      </p:sp>
      <p:sp>
        <p:nvSpPr>
          <p:cNvPr id="101" name="TextBox 100"/>
          <p:cNvSpPr txBox="1"/>
          <p:nvPr/>
        </p:nvSpPr>
        <p:spPr>
          <a:xfrm>
            <a:off x="5878674" y="3729217"/>
            <a:ext cx="1130597" cy="369332"/>
          </a:xfrm>
          <a:prstGeom prst="rect">
            <a:avLst/>
          </a:prstGeom>
          <a:solidFill>
            <a:sysClr val="window" lastClr="FFFFFF"/>
          </a:solidFill>
        </p:spPr>
        <p:txBody>
          <a:bodyPr wrap="square" lIns="45720" tIns="0" rIns="4572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Infrastructure Modernization</a:t>
            </a:r>
          </a:p>
        </p:txBody>
      </p:sp>
      <p:sp>
        <p:nvSpPr>
          <p:cNvPr id="111" name="TextBox 110"/>
          <p:cNvSpPr txBox="1"/>
          <p:nvPr/>
        </p:nvSpPr>
        <p:spPr>
          <a:xfrm>
            <a:off x="5914671" y="5305417"/>
            <a:ext cx="818494" cy="184666"/>
          </a:xfrm>
          <a:prstGeom prst="rect">
            <a:avLst/>
          </a:prstGeom>
          <a:solidFill>
            <a:sysClr val="window" lastClr="FFFFFF"/>
          </a:solidFill>
        </p:spPr>
        <p:txBody>
          <a:bodyPr wrap="none" lIns="45720" tIns="0" rIns="4572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Workloads</a:t>
            </a:r>
          </a:p>
        </p:txBody>
      </p:sp>
      <p:sp>
        <p:nvSpPr>
          <p:cNvPr id="115" name="TextBox 114"/>
          <p:cNvSpPr txBox="1"/>
          <p:nvPr/>
        </p:nvSpPr>
        <p:spPr>
          <a:xfrm>
            <a:off x="5960232" y="2291776"/>
            <a:ext cx="887422" cy="184666"/>
          </a:xfrm>
          <a:prstGeom prst="rect">
            <a:avLst/>
          </a:prstGeom>
          <a:solidFill>
            <a:sysClr val="window" lastClr="FFFFFF"/>
          </a:solidFill>
        </p:spPr>
        <p:txBody>
          <a:bodyPr wrap="none" lIns="45720" tIns="0" rIns="4572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Commodity</a:t>
            </a:r>
          </a:p>
        </p:txBody>
      </p:sp>
      <p:cxnSp>
        <p:nvCxnSpPr>
          <p:cNvPr id="116" name="Straight Connector 115"/>
          <p:cNvCxnSpPr/>
          <p:nvPr/>
        </p:nvCxnSpPr>
        <p:spPr>
          <a:xfrm>
            <a:off x="11668145" y="1948096"/>
            <a:ext cx="0" cy="4538922"/>
          </a:xfrm>
          <a:prstGeom prst="line">
            <a:avLst/>
          </a:prstGeom>
          <a:noFill/>
          <a:ln w="19050" cap="flat" cmpd="sng" algn="ctr">
            <a:solidFill>
              <a:srgbClr val="FF0000"/>
            </a:solidFill>
            <a:prstDash val="solid"/>
            <a:headEnd type="triangle" w="lg" len="med"/>
            <a:tailEnd type="none" w="lg" len="med"/>
          </a:ln>
          <a:effectLst/>
        </p:spPr>
      </p:cxnSp>
      <p:sp>
        <p:nvSpPr>
          <p:cNvPr id="117" name="TextBox 116"/>
          <p:cNvSpPr txBox="1"/>
          <p:nvPr/>
        </p:nvSpPr>
        <p:spPr>
          <a:xfrm>
            <a:off x="11164150" y="3792224"/>
            <a:ext cx="980058" cy="492443"/>
          </a:xfrm>
          <a:prstGeom prst="rect">
            <a:avLst/>
          </a:prstGeom>
          <a:solidFill>
            <a:sysClr val="window" lastClr="FFFFFF">
              <a:alpha val="85000"/>
            </a:sysClr>
          </a:solidFill>
        </p:spPr>
        <p:txBody>
          <a:bodyPr wrap="square" lIns="0" tIns="0" rIns="0" bIns="0" rtlCol="0" anchor="ctr">
            <a:spAutoFit/>
          </a:bodyPr>
          <a:lstStyle>
            <a:defPPr>
              <a:defRPr lang="en-US"/>
            </a:defPPr>
            <a:lvl1pPr>
              <a:defRPr sz="1600" kern="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Cost and Savings</a:t>
            </a:r>
          </a:p>
        </p:txBody>
      </p:sp>
      <p:grpSp>
        <p:nvGrpSpPr>
          <p:cNvPr id="121" name="Group 120"/>
          <p:cNvGrpSpPr/>
          <p:nvPr/>
        </p:nvGrpSpPr>
        <p:grpSpPr>
          <a:xfrm>
            <a:off x="10414318" y="2294894"/>
            <a:ext cx="592647" cy="372194"/>
            <a:chOff x="6837549" y="816677"/>
            <a:chExt cx="1927639" cy="1210594"/>
          </a:xfrm>
        </p:grpSpPr>
        <p:sp>
          <p:nvSpPr>
            <p:cNvPr id="122" name="Freeform 102"/>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101"/>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7FBA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4" name="Group 123"/>
          <p:cNvGrpSpPr/>
          <p:nvPr/>
        </p:nvGrpSpPr>
        <p:grpSpPr>
          <a:xfrm>
            <a:off x="10414318" y="3049274"/>
            <a:ext cx="592647" cy="372194"/>
            <a:chOff x="6837549" y="816677"/>
            <a:chExt cx="1927639" cy="1210594"/>
          </a:xfrm>
        </p:grpSpPr>
        <p:sp>
          <p:nvSpPr>
            <p:cNvPr id="125" name="Freeform 105"/>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Freeform 106"/>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7FBA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7" name="Group 126"/>
          <p:cNvGrpSpPr/>
          <p:nvPr/>
        </p:nvGrpSpPr>
        <p:grpSpPr>
          <a:xfrm>
            <a:off x="10414318" y="3792224"/>
            <a:ext cx="592647" cy="372194"/>
            <a:chOff x="6837549" y="816677"/>
            <a:chExt cx="1927639" cy="1210594"/>
          </a:xfrm>
        </p:grpSpPr>
        <p:sp>
          <p:nvSpPr>
            <p:cNvPr id="128" name="Freeform 108"/>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109"/>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7FBA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0" name="Group 129"/>
          <p:cNvGrpSpPr/>
          <p:nvPr/>
        </p:nvGrpSpPr>
        <p:grpSpPr>
          <a:xfrm>
            <a:off x="3915160" y="5817258"/>
            <a:ext cx="887408" cy="557310"/>
            <a:chOff x="6837549" y="816677"/>
            <a:chExt cx="1927639" cy="1210594"/>
          </a:xfrm>
        </p:grpSpPr>
        <p:sp>
          <p:nvSpPr>
            <p:cNvPr id="131" name="Freeform 112"/>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2" name="Freeform 113"/>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FFB9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3" name="Group 132"/>
          <p:cNvGrpSpPr/>
          <p:nvPr/>
        </p:nvGrpSpPr>
        <p:grpSpPr>
          <a:xfrm>
            <a:off x="4610911" y="3543300"/>
            <a:ext cx="887408" cy="557310"/>
            <a:chOff x="6837549" y="816677"/>
            <a:chExt cx="1927639" cy="1210594"/>
          </a:xfrm>
        </p:grpSpPr>
        <p:sp>
          <p:nvSpPr>
            <p:cNvPr id="134" name="Freeform 118"/>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119"/>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0072C6"/>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8831413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and Application Summary</a:t>
            </a:r>
          </a:p>
        </p:txBody>
      </p:sp>
    </p:spTree>
    <p:extLst>
      <p:ext uri="{BB962C8B-B14F-4D97-AF65-F5344CB8AC3E}">
        <p14:creationId xmlns:p14="http://schemas.microsoft.com/office/powerpoint/2010/main" val="4956997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cxnSp>
        <p:nvCxnSpPr>
          <p:cNvPr id="6" name="Straight Connector 5"/>
          <p:cNvCxnSpPr/>
          <p:nvPr/>
        </p:nvCxnSpPr>
        <p:spPr>
          <a:xfrm>
            <a:off x="4146079" y="497"/>
            <a:ext cx="0" cy="6857503"/>
          </a:xfrm>
          <a:prstGeom prst="line">
            <a:avLst/>
          </a:prstGeom>
          <a:ln w="76200">
            <a:solidFill>
              <a:srgbClr val="00BCF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259312" y="497"/>
            <a:ext cx="0" cy="6857503"/>
          </a:xfrm>
          <a:prstGeom prst="line">
            <a:avLst/>
          </a:prstGeom>
          <a:ln w="76200">
            <a:solidFill>
              <a:srgbClr val="00BCF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764" y="3512003"/>
            <a:ext cx="1219023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8275460" y="1347174"/>
            <a:ext cx="3916540" cy="1293997"/>
            <a:chOff x="285954" y="3999698"/>
            <a:chExt cx="3840094" cy="1435682"/>
          </a:xfrm>
        </p:grpSpPr>
        <p:sp>
          <p:nvSpPr>
            <p:cNvPr id="10" name="Rectangle 9"/>
            <p:cNvSpPr/>
            <p:nvPr/>
          </p:nvSpPr>
          <p:spPr>
            <a:xfrm>
              <a:off x="285954" y="3999698"/>
              <a:ext cx="3840094" cy="703441"/>
            </a:xfrm>
            <a:prstGeom prst="rect">
              <a:avLst/>
            </a:prstGeom>
          </p:spPr>
          <p:txBody>
            <a:bodyPr wrap="square" anchor="b">
              <a:spAutoFit/>
            </a:bodyPr>
            <a:lstStyle/>
            <a:p>
              <a:pPr marL="0" marR="0" lvl="0" indent="0" algn="ctr" defTabSz="932597" eaLnBrk="1" fontAlgn="auto" latinLnBrk="0" hangingPunct="1">
                <a:lnSpc>
                  <a:spcPct val="80000"/>
                </a:lnSpc>
                <a:spcBef>
                  <a:spcPts val="0"/>
                </a:spcBef>
                <a:spcAft>
                  <a:spcPts val="0"/>
                </a:spcAft>
                <a:buClrTx/>
                <a:buSzPct val="90000"/>
                <a:buFontTx/>
                <a:buNone/>
                <a:tabLst/>
                <a:defRPr/>
              </a:pPr>
              <a:r>
                <a:rPr kumimoji="0" lang="en-US" sz="4400" b="0" i="0" u="none" strike="noStrike" kern="0" cap="none" spc="-30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793 / 74 / 11 / 0</a:t>
              </a:r>
            </a:p>
          </p:txBody>
        </p:sp>
        <p:sp>
          <p:nvSpPr>
            <p:cNvPr id="11" name="TextBox 10"/>
            <p:cNvSpPr txBox="1"/>
            <p:nvPr/>
          </p:nvSpPr>
          <p:spPr>
            <a:xfrm>
              <a:off x="651683" y="4975655"/>
              <a:ext cx="3295372" cy="459725"/>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application category ratio</a:t>
              </a:r>
            </a:p>
          </p:txBody>
        </p:sp>
      </p:grpSp>
      <p:sp>
        <p:nvSpPr>
          <p:cNvPr id="27" name="Rectangle 26"/>
          <p:cNvSpPr/>
          <p:nvPr/>
        </p:nvSpPr>
        <p:spPr>
          <a:xfrm>
            <a:off x="8400713" y="2173932"/>
            <a:ext cx="2282760" cy="4458608"/>
          </a:xfrm>
          <a:prstGeom prst="rect">
            <a:avLst/>
          </a:prstGeom>
        </p:spPr>
        <p:txBody>
          <a:bodyPr wrap="square" anchor="b">
            <a:spAutoFit/>
          </a:bodyPr>
          <a:lstStyle/>
          <a:p>
            <a:pPr marL="0" marR="0" lvl="0" indent="0" defTabSz="932597" eaLnBrk="1" fontAlgn="auto" latinLnBrk="0" hangingPunct="1">
              <a:lnSpc>
                <a:spcPct val="95000"/>
              </a:lnSpc>
              <a:spcBef>
                <a:spcPts val="0"/>
              </a:spcBef>
              <a:spcAft>
                <a:spcPts val="0"/>
              </a:spcAft>
              <a:buClrTx/>
              <a:buSzPct val="90000"/>
              <a:buFontTx/>
              <a:buNone/>
              <a:tabLst/>
              <a:defRPr/>
            </a:pPr>
            <a:endParaRPr kumimoji="0" lang="en-US" sz="29271" b="0" i="0" u="none" strike="noStrike" kern="0" cap="none" spc="-3570" normalizeH="0" baseline="0" noProof="0" dirty="0">
              <a:ln>
                <a:noFill/>
              </a:ln>
              <a:solidFill>
                <a:srgbClr val="11C1FF"/>
              </a:solidFill>
              <a:effectLst/>
              <a:uLnTx/>
              <a:uFillTx/>
              <a:latin typeface="Segoe UI Light" panose="020B0502040204020203" pitchFamily="34" charset="0"/>
              <a:cs typeface="Segoe UI Light" panose="020B0502040204020203" pitchFamily="34" charset="0"/>
            </a:endParaRPr>
          </a:p>
        </p:txBody>
      </p:sp>
      <p:sp>
        <p:nvSpPr>
          <p:cNvPr id="28" name="Title 3"/>
          <p:cNvSpPr txBox="1">
            <a:spLocks/>
          </p:cNvSpPr>
          <p:nvPr/>
        </p:nvSpPr>
        <p:spPr>
          <a:xfrm>
            <a:off x="4127000" y="3025370"/>
            <a:ext cx="4116166" cy="999258"/>
          </a:xfrm>
          <a:prstGeom prst="rect">
            <a:avLst/>
          </a:prstGeom>
          <a:solidFill>
            <a:srgbClr val="00B0F0"/>
          </a:solidFill>
        </p:spPr>
        <p:txBody>
          <a:bodyPr vert="horz" wrap="square" lIns="149217" tIns="93260" rIns="149217" bIns="9326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marL="0" marR="0" lvl="0" indent="0" algn="ctr" defTabSz="91418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100" normalizeH="0" baseline="0" noProof="0" dirty="0">
                <a:ln w="3175">
                  <a:noFill/>
                </a:ln>
                <a:solidFill>
                  <a:schemeClr val="bg1"/>
                </a:solidFill>
                <a:effectLst/>
                <a:uLnTx/>
                <a:uFillTx/>
                <a:latin typeface="+mj-lt"/>
                <a:ea typeface="メイリオ" pitchFamily="50" charset="-128"/>
                <a:cs typeface="Segoe UI Light" panose="020B0502040204020203" pitchFamily="34" charset="0"/>
              </a:rPr>
              <a:t>Servers</a:t>
            </a:r>
            <a:r>
              <a:rPr kumimoji="0" lang="en-US" sz="3200" b="1" i="0" u="none" strike="noStrike" kern="1200" cap="none" spc="-100" normalizeH="0" noProof="0" dirty="0">
                <a:ln w="3175">
                  <a:noFill/>
                </a:ln>
                <a:solidFill>
                  <a:schemeClr val="bg1"/>
                </a:solidFill>
                <a:effectLst/>
                <a:uLnTx/>
                <a:uFillTx/>
                <a:latin typeface="+mj-lt"/>
                <a:ea typeface="メイリオ" pitchFamily="50" charset="-128"/>
                <a:cs typeface="Segoe UI Light" panose="020B0502040204020203" pitchFamily="34" charset="0"/>
              </a:rPr>
              <a:t> and Applications</a:t>
            </a:r>
            <a:endParaRPr kumimoji="0" lang="en-US" sz="3200" b="1" i="0" u="none" strike="noStrike" kern="1200" cap="none" spc="-100" normalizeH="0" baseline="0" noProof="0" dirty="0">
              <a:ln w="3175">
                <a:noFill/>
              </a:ln>
              <a:solidFill>
                <a:schemeClr val="bg1"/>
              </a:solidFill>
              <a:effectLst/>
              <a:uLnTx/>
              <a:uFillTx/>
              <a:latin typeface="+mj-lt"/>
              <a:ea typeface="メイリオ" pitchFamily="50" charset="-128"/>
              <a:cs typeface="Segoe UI Light" panose="020B0502040204020203" pitchFamily="34" charset="0"/>
            </a:endParaRPr>
          </a:p>
        </p:txBody>
      </p:sp>
      <p:sp>
        <p:nvSpPr>
          <p:cNvPr id="2" name="TextBox 1"/>
          <p:cNvSpPr txBox="1"/>
          <p:nvPr/>
        </p:nvSpPr>
        <p:spPr>
          <a:xfrm>
            <a:off x="8275459" y="1960867"/>
            <a:ext cx="3975100" cy="55399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Light" panose="020B0502040204020203" pitchFamily="34" charset="0"/>
                <a:cs typeface="Segoe UI Light" panose="020B0502040204020203" pitchFamily="34" charset="0"/>
              </a:rPr>
              <a:t>MICROSOFT / THIRD-PARTY / CUSTOM / UNKNOWN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70" normalizeH="0" baseline="0" noProof="0" dirty="0">
              <a:ln>
                <a:noFill/>
              </a:ln>
              <a:gradFill>
                <a:gsLst>
                  <a:gs pos="2917">
                    <a:schemeClr val="bg2"/>
                  </a:gs>
                  <a:gs pos="95000">
                    <a:schemeClr val="bg2"/>
                  </a:gs>
                </a:gsLst>
                <a:lin ang="5400000" scaled="0"/>
              </a:gradFill>
              <a:effectLst/>
              <a:uLnTx/>
              <a:uFillTx/>
            </a:endParaRPr>
          </a:p>
        </p:txBody>
      </p:sp>
      <p:grpSp>
        <p:nvGrpSpPr>
          <p:cNvPr id="36" name="Group 35"/>
          <p:cNvGrpSpPr/>
          <p:nvPr/>
        </p:nvGrpSpPr>
        <p:grpSpPr>
          <a:xfrm>
            <a:off x="8271037" y="4689064"/>
            <a:ext cx="3916540" cy="1293997"/>
            <a:chOff x="285954" y="3999698"/>
            <a:chExt cx="3840094" cy="1435682"/>
          </a:xfrm>
        </p:grpSpPr>
        <p:sp>
          <p:nvSpPr>
            <p:cNvPr id="37" name="Rectangle 36"/>
            <p:cNvSpPr/>
            <p:nvPr/>
          </p:nvSpPr>
          <p:spPr>
            <a:xfrm>
              <a:off x="285954" y="3999698"/>
              <a:ext cx="3840094" cy="703441"/>
            </a:xfrm>
            <a:prstGeom prst="rect">
              <a:avLst/>
            </a:prstGeom>
          </p:spPr>
          <p:txBody>
            <a:bodyPr wrap="square" anchor="b">
              <a:spAutoFit/>
            </a:bodyPr>
            <a:lstStyle/>
            <a:p>
              <a:pPr marL="0" marR="0" lvl="0" indent="0" algn="ctr" defTabSz="932597" eaLnBrk="1" fontAlgn="auto" latinLnBrk="0" hangingPunct="1">
                <a:lnSpc>
                  <a:spcPct val="80000"/>
                </a:lnSpc>
                <a:spcBef>
                  <a:spcPts val="0"/>
                </a:spcBef>
                <a:spcAft>
                  <a:spcPts val="0"/>
                </a:spcAft>
                <a:buClrTx/>
                <a:buSzPct val="90000"/>
                <a:buFontTx/>
                <a:buNone/>
                <a:tabLst/>
                <a:defRPr/>
              </a:pPr>
              <a:r>
                <a:rPr kumimoji="0" lang="en-US" sz="4400" b="0" i="0" u="none" strike="noStrike" kern="0" cap="none" spc="-30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645 / 233</a:t>
              </a:r>
            </a:p>
          </p:txBody>
        </p:sp>
        <p:sp>
          <p:nvSpPr>
            <p:cNvPr id="38" name="TextBox 37"/>
            <p:cNvSpPr txBox="1"/>
            <p:nvPr/>
          </p:nvSpPr>
          <p:spPr>
            <a:xfrm>
              <a:off x="651683" y="4975655"/>
              <a:ext cx="3295372" cy="459725"/>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application noise ratio</a:t>
              </a:r>
            </a:p>
          </p:txBody>
        </p:sp>
      </p:grpSp>
      <p:sp>
        <p:nvSpPr>
          <p:cNvPr id="39" name="TextBox 38"/>
          <p:cNvSpPr txBox="1"/>
          <p:nvPr/>
        </p:nvSpPr>
        <p:spPr>
          <a:xfrm>
            <a:off x="8271036" y="5302757"/>
            <a:ext cx="3975100" cy="55399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Light" panose="020B0502040204020203" pitchFamily="34" charset="0"/>
                <a:cs typeface="Segoe UI Light" panose="020B0502040204020203" pitchFamily="34" charset="0"/>
              </a:rPr>
              <a:t>YES / NO</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70" normalizeH="0" baseline="0" noProof="0" dirty="0">
              <a:ln>
                <a:noFill/>
              </a:ln>
              <a:gradFill>
                <a:gsLst>
                  <a:gs pos="2917">
                    <a:schemeClr val="bg2"/>
                  </a:gs>
                  <a:gs pos="95000">
                    <a:schemeClr val="bg2"/>
                  </a:gs>
                </a:gsLst>
                <a:lin ang="5400000" scaled="0"/>
              </a:gradFill>
              <a:effectLst/>
              <a:uLnTx/>
              <a:uFillTx/>
            </a:endParaRPr>
          </a:p>
        </p:txBody>
      </p:sp>
      <p:grpSp>
        <p:nvGrpSpPr>
          <p:cNvPr id="29" name="Group 28"/>
          <p:cNvGrpSpPr/>
          <p:nvPr/>
        </p:nvGrpSpPr>
        <p:grpSpPr>
          <a:xfrm>
            <a:off x="66204" y="4689064"/>
            <a:ext cx="3916540" cy="1343241"/>
            <a:chOff x="285954" y="3945062"/>
            <a:chExt cx="3840094" cy="1490318"/>
          </a:xfrm>
        </p:grpSpPr>
        <p:sp>
          <p:nvSpPr>
            <p:cNvPr id="31" name="Rectangle 30"/>
            <p:cNvSpPr/>
            <p:nvPr/>
          </p:nvSpPr>
          <p:spPr>
            <a:xfrm>
              <a:off x="285954" y="3945062"/>
              <a:ext cx="3840094" cy="758077"/>
            </a:xfrm>
            <a:prstGeom prst="rect">
              <a:avLst/>
            </a:prstGeom>
          </p:spPr>
          <p:txBody>
            <a:bodyPr wrap="square" anchor="b">
              <a:spAutoFit/>
            </a:bodyPr>
            <a:lstStyle/>
            <a:p>
              <a:pPr marL="0" marR="0" lvl="0" indent="0" algn="ctr" defTabSz="932597" eaLnBrk="1" fontAlgn="auto" latinLnBrk="0" hangingPunct="1">
                <a:lnSpc>
                  <a:spcPct val="80000"/>
                </a:lnSpc>
                <a:spcBef>
                  <a:spcPts val="0"/>
                </a:spcBef>
                <a:spcAft>
                  <a:spcPts val="0"/>
                </a:spcAft>
                <a:buClrTx/>
                <a:buSzPct val="90000"/>
                <a:buFontTx/>
                <a:buNone/>
                <a:tabLst/>
                <a:defRPr/>
              </a:pPr>
              <a:r>
                <a:rPr kumimoji="0" lang="en-US" sz="4800" b="0" i="0" u="none" strike="noStrike" kern="0" cap="none" spc="-30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281 / 14 / 4</a:t>
              </a:r>
            </a:p>
          </p:txBody>
        </p:sp>
        <p:sp>
          <p:nvSpPr>
            <p:cNvPr id="32" name="TextBox 31"/>
            <p:cNvSpPr txBox="1"/>
            <p:nvPr/>
          </p:nvSpPr>
          <p:spPr>
            <a:xfrm>
              <a:off x="651683" y="4975655"/>
              <a:ext cx="3295372" cy="459725"/>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operating system ratio</a:t>
              </a:r>
            </a:p>
          </p:txBody>
        </p:sp>
      </p:grpSp>
      <p:sp>
        <p:nvSpPr>
          <p:cNvPr id="33" name="TextBox 32"/>
          <p:cNvSpPr txBox="1"/>
          <p:nvPr/>
        </p:nvSpPr>
        <p:spPr>
          <a:xfrm>
            <a:off x="66203" y="5352001"/>
            <a:ext cx="3975100" cy="55399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Light" panose="020B0502040204020203" pitchFamily="34" charset="0"/>
                <a:cs typeface="Segoe UI Light" panose="020B0502040204020203" pitchFamily="34" charset="0"/>
              </a:rPr>
              <a:t>WINDOWS / LINUX / OTHER</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70" normalizeH="0" baseline="0" noProof="0" dirty="0">
              <a:ln>
                <a:noFill/>
              </a:ln>
              <a:gradFill>
                <a:gsLst>
                  <a:gs pos="2917">
                    <a:schemeClr val="bg2"/>
                  </a:gs>
                  <a:gs pos="95000">
                    <a:schemeClr val="bg2"/>
                  </a:gs>
                </a:gsLst>
                <a:lin ang="5400000" scaled="0"/>
              </a:gradFill>
              <a:effectLst/>
              <a:uLnTx/>
              <a:uFillTx/>
            </a:endParaRPr>
          </a:p>
        </p:txBody>
      </p:sp>
      <p:grpSp>
        <p:nvGrpSpPr>
          <p:cNvPr id="34" name="Group 33"/>
          <p:cNvGrpSpPr/>
          <p:nvPr/>
        </p:nvGrpSpPr>
        <p:grpSpPr>
          <a:xfrm>
            <a:off x="3622222" y="4775252"/>
            <a:ext cx="3998615" cy="1261884"/>
            <a:chOff x="8249662" y="1131698"/>
            <a:chExt cx="3835335" cy="1237254"/>
          </a:xfrm>
        </p:grpSpPr>
        <p:sp>
          <p:nvSpPr>
            <p:cNvPr id="35" name="Rectangle 34"/>
            <p:cNvSpPr/>
            <p:nvPr/>
          </p:nvSpPr>
          <p:spPr>
            <a:xfrm>
              <a:off x="8249662" y="1131698"/>
              <a:ext cx="2378253" cy="1237254"/>
            </a:xfrm>
            <a:prstGeom prst="rect">
              <a:avLst/>
            </a:prstGeom>
          </p:spPr>
          <p:txBody>
            <a:bodyPr wrap="square" anchor="b">
              <a:spAutoFit/>
            </a:bodyPr>
            <a:lstStyle/>
            <a:p>
              <a:pPr marL="0" marR="0" lvl="0" indent="0" algn="r" defTabSz="932597" eaLnBrk="1" fontAlgn="auto" latinLnBrk="0" hangingPunct="1">
                <a:lnSpc>
                  <a:spcPct val="95000"/>
                </a:lnSpc>
                <a:spcBef>
                  <a:spcPts val="0"/>
                </a:spcBef>
                <a:spcAft>
                  <a:spcPts val="0"/>
                </a:spcAft>
                <a:buClrTx/>
                <a:buSzPct val="90000"/>
                <a:buFontTx/>
                <a:buNone/>
                <a:tabLst/>
                <a:defRPr/>
              </a:pPr>
              <a:r>
                <a:rPr lang="en-US" sz="8000" kern="0" spc="-30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29</a:t>
              </a:r>
              <a:r>
                <a:rPr kumimoji="0" lang="en-US" sz="8000" b="0" i="0" u="none" strike="noStrike" kern="0" cap="none" spc="-30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9</a:t>
              </a:r>
              <a:endParaRPr kumimoji="0" lang="en-US" sz="8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40" name="Rectangle 39"/>
            <p:cNvSpPr/>
            <p:nvPr/>
          </p:nvSpPr>
          <p:spPr>
            <a:xfrm>
              <a:off x="10600984" y="1289431"/>
              <a:ext cx="1484013" cy="784286"/>
            </a:xfrm>
            <a:prstGeom prst="rect">
              <a:avLst/>
            </a:prstGeom>
          </p:spPr>
          <p:txBody>
            <a:bodyPr wrap="none">
              <a:spAutoFit/>
            </a:bodyPr>
            <a:lstStyle/>
            <a:p>
              <a:pPr marL="0" marR="0" lvl="0" indent="0" algn="ctr" defTabSz="932597" eaLnBrk="1" fontAlgn="auto" latinLnBrk="0" hangingPunct="1">
                <a:lnSpc>
                  <a:spcPct val="95000"/>
                </a:lnSpc>
                <a:spcBef>
                  <a:spcPts val="0"/>
                </a:spcBef>
                <a:spcAft>
                  <a:spcPts val="0"/>
                </a:spcAft>
                <a:buClrTx/>
                <a:buSzPct val="90000"/>
                <a:buFontTx/>
                <a:buNone/>
                <a:tabLst/>
                <a:defRPr/>
              </a:pPr>
              <a:r>
                <a:rPr kumimoji="0" lang="en-US" sz="2800"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Light" panose="020B0502040204020203" pitchFamily="34" charset="0"/>
                  <a:cs typeface="Segoe UI Light" panose="020B0502040204020203" pitchFamily="34" charset="0"/>
                </a:rPr>
                <a:t>SERVERS</a:t>
              </a:r>
              <a:br>
                <a:rPr kumimoji="0" lang="en-US" sz="2856" b="0" i="0" u="none" strike="noStrike" kern="0" cap="none" spc="0" normalizeH="0" baseline="0" noProof="0" dirty="0">
                  <a:ln>
                    <a:noFill/>
                  </a:ln>
                  <a:solidFill>
                    <a:srgbClr val="11C1FF"/>
                  </a:solidFill>
                  <a:effectLst/>
                  <a:uLnTx/>
                  <a:uFillTx/>
                  <a:latin typeface="Segoe UI Light" panose="020B0502040204020203" pitchFamily="34" charset="0"/>
                  <a:cs typeface="Segoe UI Light" panose="020B0502040204020203" pitchFamily="34" charset="0"/>
                </a:rPr>
              </a:br>
              <a:r>
                <a:rPr kumimoji="0" lang="en-US" sz="204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total</a:t>
              </a:r>
            </a:p>
          </p:txBody>
        </p:sp>
      </p:grpSp>
      <p:sp>
        <p:nvSpPr>
          <p:cNvPr id="41" name="Rectangle 40"/>
          <p:cNvSpPr/>
          <p:nvPr/>
        </p:nvSpPr>
        <p:spPr>
          <a:xfrm>
            <a:off x="439213" y="1148405"/>
            <a:ext cx="1733249" cy="1057212"/>
          </a:xfrm>
          <a:prstGeom prst="rect">
            <a:avLst/>
          </a:prstGeom>
        </p:spPr>
        <p:txBody>
          <a:bodyPr wrap="square" anchor="b">
            <a:spAutoFit/>
          </a:bodyPr>
          <a:lstStyle/>
          <a:p>
            <a:pPr marL="0" marR="0" lvl="0" indent="0" algn="r" defTabSz="932597" eaLnBrk="1" fontAlgn="auto" latinLnBrk="0" hangingPunct="1">
              <a:lnSpc>
                <a:spcPct val="95000"/>
              </a:lnSpc>
              <a:spcBef>
                <a:spcPts val="0"/>
              </a:spcBef>
              <a:spcAft>
                <a:spcPts val="0"/>
              </a:spcAft>
              <a:buClrTx/>
              <a:buSzPct val="90000"/>
              <a:buFontTx/>
              <a:buNone/>
              <a:tabLst/>
              <a:defRPr/>
            </a:pPr>
            <a:r>
              <a:rPr kumimoji="0" lang="en-US" sz="6600" b="0" i="0" u="none" strike="noStrike" kern="0" cap="none" spc="-30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5175</a:t>
            </a:r>
            <a:endParaRPr kumimoji="0" lang="en-US" sz="66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grpSp>
        <p:nvGrpSpPr>
          <p:cNvPr id="42" name="Group 41"/>
          <p:cNvGrpSpPr/>
          <p:nvPr/>
        </p:nvGrpSpPr>
        <p:grpSpPr>
          <a:xfrm>
            <a:off x="4012372" y="1070607"/>
            <a:ext cx="3892451" cy="1261884"/>
            <a:chOff x="8249662" y="1131698"/>
            <a:chExt cx="3816475" cy="1237254"/>
          </a:xfrm>
        </p:grpSpPr>
        <p:sp>
          <p:nvSpPr>
            <p:cNvPr id="43" name="Rectangle 42"/>
            <p:cNvSpPr/>
            <p:nvPr/>
          </p:nvSpPr>
          <p:spPr>
            <a:xfrm>
              <a:off x="8249662" y="1131698"/>
              <a:ext cx="2378253" cy="1237254"/>
            </a:xfrm>
            <a:prstGeom prst="rect">
              <a:avLst/>
            </a:prstGeom>
          </p:spPr>
          <p:txBody>
            <a:bodyPr wrap="square" anchor="b">
              <a:spAutoFit/>
            </a:bodyPr>
            <a:lstStyle/>
            <a:p>
              <a:pPr marL="0" marR="0" lvl="0" indent="0" algn="r" defTabSz="932597" eaLnBrk="1" fontAlgn="auto" latinLnBrk="0" hangingPunct="1">
                <a:lnSpc>
                  <a:spcPct val="95000"/>
                </a:lnSpc>
                <a:spcBef>
                  <a:spcPts val="0"/>
                </a:spcBef>
                <a:spcAft>
                  <a:spcPts val="0"/>
                </a:spcAft>
                <a:buClrTx/>
                <a:buSzPct val="90000"/>
                <a:buFontTx/>
                <a:buNone/>
                <a:tabLst/>
                <a:defRPr/>
              </a:pPr>
              <a:r>
                <a:rPr kumimoji="0" lang="en-US" sz="8000" b="0" i="0" u="none" strike="noStrike" kern="0" cap="none" spc="-30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878</a:t>
              </a:r>
              <a:endParaRPr kumimoji="0" lang="en-US" sz="800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endParaRPr>
            </a:p>
          </p:txBody>
        </p:sp>
        <p:sp>
          <p:nvSpPr>
            <p:cNvPr id="44" name="Rectangle 43"/>
            <p:cNvSpPr/>
            <p:nvPr/>
          </p:nvSpPr>
          <p:spPr>
            <a:xfrm>
              <a:off x="10619845" y="1289431"/>
              <a:ext cx="1446292" cy="784286"/>
            </a:xfrm>
            <a:prstGeom prst="rect">
              <a:avLst/>
            </a:prstGeom>
          </p:spPr>
          <p:txBody>
            <a:bodyPr wrap="none">
              <a:spAutoFit/>
            </a:bodyPr>
            <a:lstStyle/>
            <a:p>
              <a:pPr marL="0" marR="0" lvl="0" indent="0" algn="ctr" defTabSz="932597" eaLnBrk="1" fontAlgn="auto" latinLnBrk="0" hangingPunct="1">
                <a:lnSpc>
                  <a:spcPct val="95000"/>
                </a:lnSpc>
                <a:spcBef>
                  <a:spcPts val="0"/>
                </a:spcBef>
                <a:spcAft>
                  <a:spcPts val="0"/>
                </a:spcAft>
                <a:buClrTx/>
                <a:buSzPct val="90000"/>
                <a:buFontTx/>
                <a:buNone/>
                <a:tabLst/>
                <a:defRPr/>
              </a:pPr>
              <a:r>
                <a:rPr kumimoji="0" lang="en-US" sz="2800"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Light" panose="020B0502040204020203" pitchFamily="34" charset="0"/>
                  <a:cs typeface="Segoe UI Light" panose="020B0502040204020203" pitchFamily="34" charset="0"/>
                </a:rPr>
                <a:t>UNIQUE</a:t>
              </a:r>
              <a:br>
                <a:rPr kumimoji="0" lang="en-US" sz="2856" b="0" i="0" u="none" strike="noStrike" kern="0" cap="none" spc="0" normalizeH="0" baseline="0" noProof="0" dirty="0">
                  <a:ln>
                    <a:noFill/>
                  </a:ln>
                  <a:solidFill>
                    <a:srgbClr val="11C1FF"/>
                  </a:solidFill>
                  <a:effectLst/>
                  <a:uLnTx/>
                  <a:uFillTx/>
                  <a:latin typeface="Segoe UI Light" panose="020B0502040204020203" pitchFamily="34" charset="0"/>
                  <a:cs typeface="Segoe UI Light" panose="020B0502040204020203" pitchFamily="34" charset="0"/>
                </a:rPr>
              </a:br>
              <a:r>
                <a:rPr kumimoji="0" lang="en-US" sz="204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applications</a:t>
              </a:r>
            </a:p>
          </p:txBody>
        </p:sp>
      </p:grpSp>
      <p:sp>
        <p:nvSpPr>
          <p:cNvPr id="45" name="Rectangle 44"/>
          <p:cNvSpPr/>
          <p:nvPr/>
        </p:nvSpPr>
        <p:spPr>
          <a:xfrm>
            <a:off x="2164234" y="1059963"/>
            <a:ext cx="1475083" cy="1396344"/>
          </a:xfrm>
          <a:prstGeom prst="rect">
            <a:avLst/>
          </a:prstGeom>
        </p:spPr>
        <p:txBody>
          <a:bodyPr wrap="none">
            <a:spAutoFit/>
          </a:bodyPr>
          <a:lstStyle/>
          <a:p>
            <a:pPr marL="0" marR="0" lvl="0" indent="0" algn="ctr" defTabSz="932597" eaLnBrk="1" fontAlgn="auto" latinLnBrk="0" hangingPunct="1">
              <a:lnSpc>
                <a:spcPct val="95000"/>
              </a:lnSpc>
              <a:spcBef>
                <a:spcPts val="0"/>
              </a:spcBef>
              <a:spcAft>
                <a:spcPts val="0"/>
              </a:spcAft>
              <a:buClrTx/>
              <a:buSzPct val="90000"/>
              <a:buFontTx/>
              <a:buNone/>
              <a:tabLst/>
              <a:defRPr/>
            </a:pPr>
            <a:r>
              <a:rPr kumimoji="0" lang="en-US" sz="2800" b="0" i="0" u="none" strike="noStrike" kern="0" cap="none" spc="0" normalizeH="0" baseline="0" noProof="0" dirty="0">
                <a:ln>
                  <a:noFill/>
                </a:ln>
                <a:gradFill>
                  <a:gsLst>
                    <a:gs pos="1250">
                      <a:srgbClr val="00BCF2"/>
                    </a:gs>
                    <a:gs pos="100000">
                      <a:srgbClr val="00BCF2"/>
                    </a:gs>
                  </a:gsLst>
                  <a:lin ang="5400000" scaled="0"/>
                </a:gradFill>
                <a:effectLst/>
                <a:uLnTx/>
                <a:uFillTx/>
                <a:latin typeface="Segoe UI Light" panose="020B0502040204020203" pitchFamily="34" charset="0"/>
                <a:cs typeface="Segoe UI Light" panose="020B0502040204020203" pitchFamily="34" charset="0"/>
              </a:rPr>
              <a:t>TOTAL</a:t>
            </a:r>
            <a:br>
              <a:rPr kumimoji="0" lang="en-US" sz="2856" b="0" i="0" u="none" strike="noStrike" kern="0" cap="none" spc="0" normalizeH="0" baseline="0" noProof="0" dirty="0">
                <a:ln>
                  <a:noFill/>
                </a:ln>
                <a:solidFill>
                  <a:srgbClr val="11C1FF"/>
                </a:solidFill>
                <a:effectLst/>
                <a:uLnTx/>
                <a:uFillTx/>
                <a:latin typeface="Segoe UI Light" panose="020B0502040204020203" pitchFamily="34" charset="0"/>
                <a:cs typeface="Segoe UI Light" panose="020B0502040204020203" pitchFamily="34" charset="0"/>
              </a:rPr>
            </a:br>
            <a:r>
              <a:rPr kumimoji="0" lang="en-US" sz="204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applications</a:t>
            </a:r>
          </a:p>
          <a:p>
            <a:pPr marL="0" marR="0" lvl="0" indent="0" algn="ctr" defTabSz="932597" eaLnBrk="1" fontAlgn="auto" latinLnBrk="0" hangingPunct="1">
              <a:lnSpc>
                <a:spcPct val="95000"/>
              </a:lnSpc>
              <a:spcBef>
                <a:spcPts val="0"/>
              </a:spcBef>
              <a:spcAft>
                <a:spcPts val="0"/>
              </a:spcAft>
              <a:buClrTx/>
              <a:buSzPct val="90000"/>
              <a:buFontTx/>
              <a:buNone/>
              <a:tabLst/>
              <a:defRPr/>
            </a:pPr>
            <a:r>
              <a:rPr kumimoji="0" lang="en-US" sz="204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(across all </a:t>
            </a:r>
            <a:br>
              <a:rPr kumimoji="0" lang="en-US" sz="204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br>
            <a:r>
              <a:rPr kumimoji="0" lang="en-US" sz="2040"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cs typeface="Segoe UI Light" panose="020B0502040204020203" pitchFamily="34" charset="0"/>
              </a:rPr>
              <a:t>servers)</a:t>
            </a:r>
          </a:p>
        </p:txBody>
      </p:sp>
    </p:spTree>
    <p:extLst>
      <p:ext uri="{BB962C8B-B14F-4D97-AF65-F5344CB8AC3E}">
        <p14:creationId xmlns:p14="http://schemas.microsoft.com/office/powerpoint/2010/main" val="2282109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outVertical)">
                                      <p:cBhvr>
                                        <p:cTn id="11" dur="500"/>
                                        <p:tgtEl>
                                          <p:spTgt spid="8"/>
                                        </p:tgtEl>
                                      </p:cBhvr>
                                    </p:animEffect>
                                  </p:childTnLst>
                                </p:cTn>
                              </p:par>
                              <p:par>
                                <p:cTn id="12" presetID="16" presetClass="entr" presetSubtype="4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outHorizontal)">
                                      <p:cBhvr>
                                        <p:cTn id="14" dur="500"/>
                                        <p:tgtEl>
                                          <p:spTgt spid="7"/>
                                        </p:tgtEl>
                                      </p:cBhvr>
                                    </p:animEffect>
                                  </p:childTnLst>
                                </p:cTn>
                              </p:par>
                              <p:par>
                                <p:cTn id="15" presetID="16" presetClass="entr" presetSubtype="42"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outHorizontal)">
                                      <p:cBhvr>
                                        <p:cTn id="17" dur="500"/>
                                        <p:tgtEl>
                                          <p:spTgt spid="6"/>
                                        </p:tgtEl>
                                      </p:cBhvr>
                                    </p:animEffect>
                                  </p:childTnLst>
                                </p:cTn>
                              </p:par>
                              <p:par>
                                <p:cTn id="18" presetID="10" presetClass="entr" presetSubtype="0" fill="hold"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50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nodeType="withEffect">
                                  <p:stCondLst>
                                    <p:cond delay="5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nodeType="withEffect">
                                  <p:stCondLst>
                                    <p:cond delay="25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25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055_SharePoint Template 2012 - 16x9 - Colored Accent Slides">
  <a:themeElements>
    <a:clrScheme name="Exchange-Lync-SharePoint_Template_2012_Accent">
      <a:dk1>
        <a:srgbClr val="000000"/>
      </a:dk1>
      <a:lt1>
        <a:srgbClr val="FFFFFF"/>
      </a:lt1>
      <a:dk2>
        <a:srgbClr val="000000"/>
      </a:dk2>
      <a:lt2>
        <a:srgbClr val="FFFFFF"/>
      </a:lt2>
      <a:accent1>
        <a:srgbClr val="0072C6"/>
      </a:accent1>
      <a:accent2>
        <a:srgbClr val="EB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FY15 Enterprise identity theme">
  <a:themeElements>
    <a:clrScheme name="FY15 Enterprise Visual Identity">
      <a:dk1>
        <a:srgbClr val="505050"/>
      </a:dk1>
      <a:lt1>
        <a:sysClr val="window" lastClr="FFFFFF"/>
      </a:lt1>
      <a:dk2>
        <a:srgbClr val="0072C6"/>
      </a:dk2>
      <a:lt2>
        <a:srgbClr val="002050"/>
      </a:lt2>
      <a:accent1>
        <a:srgbClr val="7FBA00"/>
      </a:accent1>
      <a:accent2>
        <a:srgbClr val="FFB900"/>
      </a:accent2>
      <a:accent3>
        <a:srgbClr val="DC3C00"/>
      </a:accent3>
      <a:accent4>
        <a:srgbClr val="00BCF2"/>
      </a:accent4>
      <a:accent5>
        <a:srgbClr val="969696"/>
      </a:accent5>
      <a:accent6>
        <a:srgbClr val="D2D2D2"/>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defPPr algn="ctr">
          <a:defRPr sz="12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5 ES_DE_Presentation Template_16x9_Light [Read-Only]" id="{BC9FC084-AF7F-4D77-AC0C-1D273B894353}" vid="{9F52E52C-7CF7-4388-A1AD-0337623F33B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harePoint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3.xml><?xml version="1.0" encoding="utf-8"?>
<a:theme xmlns:a="http://schemas.openxmlformats.org/drawingml/2006/main" name="1_5-30055_SharePoint Template 2012 - 16x9 - Colored Accent Slides">
  <a:themeElements>
    <a:clrScheme name="Exchange-Lync-SharePoint_Template_2012_Accent">
      <a:dk1>
        <a:srgbClr val="000000"/>
      </a:dk1>
      <a:lt1>
        <a:srgbClr val="FFFFFF"/>
      </a:lt1>
      <a:dk2>
        <a:srgbClr val="000000"/>
      </a:dk2>
      <a:lt2>
        <a:srgbClr val="FFFFFF"/>
      </a:lt2>
      <a:accent1>
        <a:srgbClr val="0072C6"/>
      </a:accent1>
      <a:accent2>
        <a:srgbClr val="EB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MS Brand White 16-9_Dec-2013">
  <a:themeElements>
    <a:clrScheme name="Custom 57">
      <a:dk1>
        <a:srgbClr val="505050"/>
      </a:dk1>
      <a:lt1>
        <a:srgbClr val="FFFFFF"/>
      </a:lt1>
      <a:dk2>
        <a:srgbClr val="002050"/>
      </a:dk2>
      <a:lt2>
        <a:srgbClr val="0072C6"/>
      </a:lt2>
      <a:accent1>
        <a:srgbClr val="0072C6"/>
      </a:accent1>
      <a:accent2>
        <a:srgbClr val="00BCF2"/>
      </a:accent2>
      <a:accent3>
        <a:srgbClr val="008A00"/>
      </a:accent3>
      <a:accent4>
        <a:srgbClr val="7FBA00"/>
      </a:accent4>
      <a:accent5>
        <a:srgbClr val="68217A"/>
      </a:accent5>
      <a:accent6>
        <a:srgbClr val="DC3C00"/>
      </a:accent6>
      <a:hlink>
        <a:srgbClr val="00BCF2"/>
      </a:hlink>
      <a:folHlink>
        <a:srgbClr val="82CAFE"/>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01877B_Services_Template_Blue_r01" id="{8838C3AE-CF3F-4FE4-A341-EF33CF15CFB7}" vid="{EC96CC19-68F4-45A3-8CF4-E71EF59BAB75}"/>
    </a:ext>
  </a:extLst>
</a:theme>
</file>

<file path=ppt/theme/theme5.xml><?xml version="1.0" encoding="utf-8"?>
<a:theme xmlns:a="http://schemas.openxmlformats.org/drawingml/2006/main" name="1_SharePoint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ppt/theme/theme6.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8.xml><?xml version="1.0" encoding="utf-8"?>
<a:theme xmlns:a="http://schemas.openxmlformats.org/drawingml/2006/main" name="2_5-30055_SharePoint Template 2012 - 16x9 - Colored Accent Slides">
  <a:themeElements>
    <a:clrScheme name="Exchange-Lync-SharePoint_Template_2012_Accent">
      <a:dk1>
        <a:srgbClr val="000000"/>
      </a:dk1>
      <a:lt1>
        <a:srgbClr val="FFFFFF"/>
      </a:lt1>
      <a:dk2>
        <a:srgbClr val="000000"/>
      </a:dk2>
      <a:lt2>
        <a:srgbClr val="FFFFFF"/>
      </a:lt2>
      <a:accent1>
        <a:srgbClr val="0072C6"/>
      </a:accent1>
      <a:accent2>
        <a:srgbClr val="EB3C00"/>
      </a:accent2>
      <a:accent3>
        <a:srgbClr val="007233"/>
      </a:accent3>
      <a:accent4>
        <a:srgbClr val="00188F"/>
      </a:accent4>
      <a:accent5>
        <a:srgbClr val="68217A"/>
      </a:accent5>
      <a:accent6>
        <a:srgbClr val="505050"/>
      </a:accent6>
      <a:hlink>
        <a:srgbClr val="82CAFF"/>
      </a:hlink>
      <a:folHlink>
        <a:srgbClr val="C0E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2_SharePoint Template 2012 - White Background">
  <a:themeElements>
    <a:clrScheme name="Exchange-Lync-SharePoint_Template_2012_Light">
      <a:dk1>
        <a:srgbClr val="000000"/>
      </a:dk1>
      <a:lt1>
        <a:srgbClr val="FFFFFF"/>
      </a:lt1>
      <a:dk2>
        <a:srgbClr val="0072C6"/>
      </a:dk2>
      <a:lt2>
        <a:srgbClr val="797A7D"/>
      </a:lt2>
      <a:accent1>
        <a:srgbClr val="0072C6"/>
      </a:accent1>
      <a:accent2>
        <a:srgbClr val="EB3C00"/>
      </a:accent2>
      <a:accent3>
        <a:srgbClr val="FFB900"/>
      </a:accent3>
      <a:accent4>
        <a:srgbClr val="505050"/>
      </a:accent4>
      <a:accent5>
        <a:srgbClr val="969696"/>
      </a:accent5>
      <a:accent6>
        <a:srgbClr val="D2D2D2"/>
      </a:accent6>
      <a:hlink>
        <a:srgbClr val="43AFFF"/>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Campus IPKit Document" ma:contentTypeID="0x01010079CA57CA2DAD654DAB031774EE67465800FF22C14E3380F141B00C804EB723BB130007E5B197D383C542AAAAD874B4C07D89" ma:contentTypeVersion="1178" ma:contentTypeDescription="" ma:contentTypeScope="" ma:versionID="7aff216f102f45c9f36d308e10a93d94">
  <xsd:schema xmlns:xsd="http://www.w3.org/2001/XMLSchema" xmlns:xs="http://www.w3.org/2001/XMLSchema" xmlns:p="http://schemas.microsoft.com/office/2006/metadata/properties" xmlns:ns3="230e9df3-be65-4c73-a93b-d1236ebd677e" xmlns:ns4="a03db2c4-cfa1-47cf-b926-9ba3cc5eb230" xmlns:ns5="869b095e-38e9-4352-9618-6066afe49cb5" targetNamespace="http://schemas.microsoft.com/office/2006/metadata/properties" ma:root="true" ma:fieldsID="7514f0019a22328372bef5e87c9649d0" ns3:_="" ns4:_="" ns5:_="">
    <xsd:import namespace="230e9df3-be65-4c73-a93b-d1236ebd677e"/>
    <xsd:import namespace="a03db2c4-cfa1-47cf-b926-9ba3cc5eb230"/>
    <xsd:import namespace="869b095e-38e9-4352-9618-6066afe49cb5"/>
    <xsd:element name="properties">
      <xsd:complexType>
        <xsd:sequence>
          <xsd:element name="documentManagement">
            <xsd:complexType>
              <xsd:all>
                <xsd:element ref="ns3:DocumentDescription" minOccurs="0"/>
                <xsd:element ref="ns4:QuickStartVisible" minOccurs="0"/>
                <xsd:element ref="ns4:QuickStartOrder" minOccurs="0"/>
                <xsd:element ref="ns3:DerivedFromID" minOccurs="0"/>
                <xsd:element ref="ns3:Peer_x0020_Review_x0020_Count" minOccurs="0"/>
                <xsd:element ref="ns3:Peer_x0020_Review_x0020_Indicator" minOccurs="0"/>
                <xsd:element ref="ns4:SMEComments" minOccurs="0"/>
                <xsd:element ref="ns4:SMEReviewCount" minOccurs="0"/>
                <xsd:element ref="ns4:SMEReviewIndicator" minOccurs="0"/>
                <xsd:element ref="ns4:m30021b8fec0475c8e6348a3d0c06a07" minOccurs="0"/>
                <xsd:element ref="ns3:_dlc_DocId" minOccurs="0"/>
                <xsd:element ref="ns3:_dlc_DocIdUrl" minOccurs="0"/>
                <xsd:element ref="ns3:oad7af80ad0f4ba99bb03b3894ab533c" minOccurs="0"/>
                <xsd:element ref="ns3:TaxCatchAll" minOccurs="0"/>
                <xsd:element ref="ns3:TaxCatchAllLabel" minOccurs="0"/>
                <xsd:element ref="ns4:p2cc2700055643d8b7538b146d9b1b61" minOccurs="0"/>
                <xsd:element ref="ns3:_dlc_DocIdPersistId" minOccurs="0"/>
                <xsd:element ref="ns3:ServicesIPV1" minOccurs="0"/>
                <xsd:element ref="ns3:ServicesIPV3" minOccurs="0"/>
                <xsd:element ref="ns3:ServicesIPV2" minOccurs="0"/>
                <xsd:element ref="ns5:MediaServiceMetadata" minOccurs="0"/>
                <xsd:element ref="ns5:MediaServiceFastMetadata" minOccurs="0"/>
                <xsd:element ref="ns4:SharedWithUsers" minOccurs="0"/>
                <xsd:element ref="ns4:SharedWithDetails" minOccurs="0"/>
                <xsd:element ref="ns4:LastSharedByUser" minOccurs="0"/>
                <xsd:element ref="ns4:LastSharedByTime" minOccurs="0"/>
                <xsd:element ref="ns3:af1f5bfae61e4243aac9966cb19580e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DerivedFromID" ma:index="9" nillable="true" ma:displayName="Derived from ID" ma:default="Original" ma:description="Holds the Document Id if the document is derived from an existing document in Campus." ma:internalName="DerivedFromID" ma:readOnly="false">
      <xsd:simpleType>
        <xsd:restriction base="dms:Text">
          <xsd:maxLength value="255"/>
        </xsd:restriction>
      </xsd:simpleType>
    </xsd:element>
    <xsd:element name="Peer_x0020_Review_x0020_Count" ma:index="10" nillable="true" ma:displayName="Peer Review Count" ma:description="The total count of all peer reviews done on this document." ma:internalName="Peer_x0020_Review_x0020_Count">
      <xsd:simpleType>
        <xsd:restriction base="dms:Number"/>
      </xsd:simpleType>
    </xsd:element>
    <xsd:element name="Peer_x0020_Review_x0020_Indicator" ma:index="11" nillable="true" ma:displayName="Peer Review Indicator" ma:description="The rating applied to the document by a peer." ma:internalName="Peer_x0020_Review_x0020_Indicator">
      <xsd:simpleType>
        <xsd:restriction base="dms:Number"/>
      </xsd:simpleType>
    </xsd:element>
    <xsd:element name="_dlc_DocId" ma:index="21" nillable="true" ma:displayName="Document ID Value" ma:description="The value of the document ID assigned to this item." ma:internalName="_dlc_DocId" ma:readOnly="true">
      <xsd:simpleType>
        <xsd:restriction base="dms:Text"/>
      </xsd:simpleType>
    </xsd:element>
    <xsd:element name="_dlc_DocIdUrl" ma:index="2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oad7af80ad0f4ba99bb03b3894ab533c" ma:index="25" nillable="true" ma:taxonomy="true" ma:internalName="oad7af80ad0f4ba99bb03b3894ab533c" ma:taxonomyFieldName="ServicesIPTypes" ma:displayName="Services IP Type" ma:default="" ma:fieldId="{8ad7af80-ad0f-4ba9-9bb0-3b3894ab533c}" ma:taxonomyMulti="true" ma:sspId="e385fb40-52d4-4fae-9c5b-3e8ff8a5878e" ma:termSetId="030f38bb-a2c5-4da9-8933-47d85a151cf1" ma:anchorId="00000000-0000-0000-0000-000000000000" ma:open="false" ma:isKeyword="false">
      <xsd:complexType>
        <xsd:sequence>
          <xsd:element ref="pc:Terms" minOccurs="0" maxOccurs="1"/>
        </xsd:sequence>
      </xsd:complexType>
    </xsd:element>
    <xsd:element name="TaxCatchAll" ma:index="26" nillable="true" ma:displayName="Taxonomy Catch All Column" ma:description="" ma:hidden="true" ma:list="{ca4c724d-08f9-461d-87ba-c9ea641ef81e}" ma:internalName="TaxCatchAll" ma:showField="CatchAllData" ma:web="a03db2c4-cfa1-47cf-b926-9ba3cc5eb230">
      <xsd:complexType>
        <xsd:complexContent>
          <xsd:extension base="dms:MultiChoiceLookup">
            <xsd:sequence>
              <xsd:element name="Value" type="dms:Lookup" maxOccurs="unbounded" minOccurs="0" nillable="true"/>
            </xsd:sequence>
          </xsd:extension>
        </xsd:complexContent>
      </xsd:complexType>
    </xsd:element>
    <xsd:element name="TaxCatchAllLabel" ma:index="27" nillable="true" ma:displayName="Taxonomy Catch All Column1" ma:description="" ma:hidden="true" ma:list="{ca4c724d-08f9-461d-87ba-c9ea641ef81e}" ma:internalName="TaxCatchAllLabel" ma:readOnly="true" ma:showField="CatchAllDataLabel" ma:web="a03db2c4-cfa1-47cf-b926-9ba3cc5eb230">
      <xsd:complexType>
        <xsd:complexContent>
          <xsd:extension base="dms:MultiChoiceLookup">
            <xsd:sequence>
              <xsd:element name="Value" type="dms:Lookup" maxOccurs="unbounded" minOccurs="0" nillable="true"/>
            </xsd:sequence>
          </xsd:extension>
        </xsd:complexContent>
      </xsd:complexType>
    </xsd:element>
    <xsd:element name="_dlc_DocIdPersistId" ma:index="31" nillable="true" ma:displayName="Persist ID" ma:description="Keep ID on add." ma:hidden="true" ma:internalName="_dlc_DocIdPersistId" ma:readOnly="true">
      <xsd:simpleType>
        <xsd:restriction base="dms:Boolean"/>
      </xsd:simpleType>
    </xsd:element>
    <xsd:element name="ServicesIPV1" ma:index="32" nillable="true" ma:displayName="AEB" ma:decimals="0" ma:description="Actual effort to build" ma:internalName="ServicesIPV1" ma:percentage="FALSE">
      <xsd:simpleType>
        <xsd:restriction base="dms:Number"/>
      </xsd:simpleType>
    </xsd:element>
    <xsd:element name="ServicesIPV3" ma:index="33" nillable="true" ma:displayName="EEA" ma:decimals="0" ma:description="Estimated effort to apply" ma:internalName="ServicesIPV3" ma:percentage="FALSE">
      <xsd:simpleType>
        <xsd:restriction base="dms:Number"/>
      </xsd:simpleType>
    </xsd:element>
    <xsd:element name="ServicesIPV2" ma:index="34" nillable="true" ma:displayName="EEB" ma:decimals="0" ma:description="Estimated effort to build" ma:internalName="ServicesIPV2" ma:percentage="FALSE">
      <xsd:simpleType>
        <xsd:restriction base="dms:Number"/>
      </xsd:simpleType>
    </xsd:element>
    <xsd:element name="af1f5bfae61e4243aac9966cb19580e1" ma:index="41" nillable="true" ma:taxonomy="true" ma:internalName="af1f5bfae61e4243aac9966cb19580e1" ma:taxonomyFieldName="ServicesCommunities" ma:displayName="WW Communities" ma:default="" ma:fieldId="{af1f5bfa-e61e-4243-aac9-966cb19580e1}" ma:taxonomyMulti="true" ma:sspId="e385fb40-52d4-4fae-9c5b-3e8ff8a5878e" ma:termSetId="e914471b-f3a2-4e29-8ef9-272939996e4a"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03db2c4-cfa1-47cf-b926-9ba3cc5eb230" elementFormDefault="qualified">
    <xsd:import namespace="http://schemas.microsoft.com/office/2006/documentManagement/types"/>
    <xsd:import namespace="http://schemas.microsoft.com/office/infopath/2007/PartnerControls"/>
    <xsd:element name="QuickStartVisible" ma:index="7" nillable="true" ma:displayName="Quick Start Visible" ma:default="0" ma:internalName="QuickStartVisible">
      <xsd:simpleType>
        <xsd:restriction base="dms:Boolean"/>
      </xsd:simpleType>
    </xsd:element>
    <xsd:element name="QuickStartOrder" ma:index="8" nillable="true" ma:displayName="Quick Start Order" ma:default="1" ma:format="Dropdown" ma:internalName="QuickStartOrder">
      <xsd:simpleType>
        <xsd:restriction base="dms:Choice">
          <xsd:enumeration value="1"/>
          <xsd:enumeration value="2"/>
          <xsd:enumeration value="3"/>
          <xsd:enumeration value="4"/>
          <xsd:enumeration value="5"/>
          <xsd:enumeration value="6"/>
          <xsd:enumeration value="7"/>
          <xsd:enumeration value="8"/>
          <xsd:enumeration value="9"/>
          <xsd:enumeration value="10"/>
        </xsd:restriction>
      </xsd:simpleType>
    </xsd:element>
    <xsd:element name="SMEComments" ma:index="12" nillable="true" ma:displayName="SME Comments" ma:internalName="SMEComments">
      <xsd:simpleType>
        <xsd:restriction base="dms:Note">
          <xsd:maxLength value="255"/>
        </xsd:restriction>
      </xsd:simpleType>
    </xsd:element>
    <xsd:element name="SMEReviewCount" ma:index="13" nillable="true" ma:displayName="SME Review Count" ma:internalName="SMEReviewCount">
      <xsd:simpleType>
        <xsd:restriction base="dms:Number"/>
      </xsd:simpleType>
    </xsd:element>
    <xsd:element name="SMEReviewIndicator" ma:index="14" nillable="true" ma:displayName="SME Review Indicator" ma:internalName="SMEReviewIndicator">
      <xsd:simpleType>
        <xsd:restriction base="dms:Number"/>
      </xsd:simpleType>
    </xsd:element>
    <xsd:element name="m30021b8fec0475c8e6348a3d0c06a07" ma:index="18" nillable="true" ma:taxonomy="true" ma:internalName="m30021b8fec0475c8e6348a3d0c06a07" ma:taxonomyFieldName="IPKitNavigation" ma:displayName="IPKit Navigation" ma:default="" ma:fieldId="{630021b8-fec0-475c-8e63-48a3d0c06a07}" ma:taxonomyMulti="true" ma:sspId="e385fb40-52d4-4fae-9c5b-3e8ff8a5878e" ma:termSetId="b10e81b9-e90a-4d38-bbdc-8d127db565bf" ma:anchorId="00000000-0000-0000-0000-000000000000" ma:open="false" ma:isKeyword="false">
      <xsd:complexType>
        <xsd:sequence>
          <xsd:element ref="pc:Terms" minOccurs="0" maxOccurs="1"/>
        </xsd:sequence>
      </xsd:complexType>
    </xsd:element>
    <xsd:element name="p2cc2700055643d8b7538b146d9b1b61" ma:index="30" nillable="true" ma:taxonomy="true" ma:internalName="p2cc2700055643d8b7538b146d9b1b61" ma:taxonomyFieldName="MS_x0020_Language" ma:displayName="Language" ma:fieldId="{92cc2700-0556-43d8-b753-8b146d9b1b61}" ma:sspId="e385fb40-52d4-4fae-9c5b-3e8ff8a5878e" ma:termSetId="2851bb56-f3b7-4d07-b1ba-07ede7d3b14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69b095e-38e9-4352-9618-6066afe49cb5" elementFormDefault="qualified">
    <xsd:import namespace="http://schemas.microsoft.com/office/2006/documentManagement/types"/>
    <xsd:import namespace="http://schemas.microsoft.com/office/infopath/2007/PartnerControls"/>
    <xsd:element name="MediaServiceMetadata" ma:index="35" nillable="true" ma:displayName="MediaServiceMetadata" ma:description="" ma:hidden="true" ma:internalName="MediaServiceMetadata" ma:readOnly="true">
      <xsd:simpleType>
        <xsd:restriction base="dms:Note"/>
      </xsd:simpleType>
    </xsd:element>
    <xsd:element name="MediaServiceFastMetadata" ma:index="3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2" ma:displayName="Author"/>
        <xsd:element ref="dcterms:created" minOccurs="0" maxOccurs="1"/>
        <xsd:element ref="dc:identifier" minOccurs="0" maxOccurs="1"/>
        <xsd:element name="contentType" minOccurs="0" maxOccurs="1" type="xsd:string" ma:index="23"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 xsi:nil="true"/>
    <ServicesIPV2 xmlns="230e9df3-be65-4c73-a93b-d1236ebd677e" xsi:nil="true"/>
    <QuickStartOrder xmlns="a03db2c4-cfa1-47cf-b926-9ba3cc5eb230">1</QuickStartOrder>
    <ServicesIPV3 xmlns="230e9df3-be65-4c73-a93b-d1236ebd677e" xsi:nil="true"/>
    <SMEReviewCount xmlns="a03db2c4-cfa1-47cf-b926-9ba3cc5eb230" xsi:nil="true"/>
    <oad7af80ad0f4ba99bb03b3894ab533c xmlns="230e9df3-be65-4c73-a93b-d1236ebd677e">
      <Terms xmlns="http://schemas.microsoft.com/office/infopath/2007/PartnerControls"/>
    </oad7af80ad0f4ba99bb03b3894ab533c>
    <Peer_x0020_Review_x0020_Indicator xmlns="230e9df3-be65-4c73-a93b-d1236ebd677e" xsi:nil="true"/>
    <Peer_x0020_Review_x0020_Count xmlns="230e9df3-be65-4c73-a93b-d1236ebd677e" xsi:nil="true"/>
    <SMEComments xmlns="a03db2c4-cfa1-47cf-b926-9ba3cc5eb230" xsi:nil="true"/>
    <QuickStartVisible xmlns="a03db2c4-cfa1-47cf-b926-9ba3cc5eb230">false</QuickStartVisible>
    <SMEReviewIndicator xmlns="a03db2c4-cfa1-47cf-b926-9ba3cc5eb230" xsi:nil="true"/>
    <ServicesIPV1 xmlns="230e9df3-be65-4c73-a93b-d1236ebd677e" xsi:nil="true"/>
    <DerivedFromID xmlns="230e9df3-be65-4c73-a93b-d1236ebd677e">Original</DerivedFromID>
    <TaxCatchAll xmlns="230e9df3-be65-4c73-a93b-d1236ebd677e">
      <Value>1248</Value>
    </TaxCatchAll>
    <p2cc2700055643d8b7538b146d9b1b61 xmlns="a03db2c4-cfa1-47cf-b926-9ba3cc5eb230">
      <Terms xmlns="http://schemas.microsoft.com/office/infopath/2007/PartnerControls"/>
    </p2cc2700055643d8b7538b146d9b1b61>
    <af1f5bfae61e4243aac9966cb19580e1 xmlns="230e9df3-be65-4c73-a93b-d1236ebd677e">
      <Terms xmlns="http://schemas.microsoft.com/office/infopath/2007/PartnerControls"/>
    </af1f5bfae61e4243aac9966cb19580e1>
    <m30021b8fec0475c8e6348a3d0c06a07 xmlns="a03db2c4-cfa1-47cf-b926-9ba3cc5eb230">
      <Terms xmlns="http://schemas.microsoft.com/office/infopath/2007/PartnerControls"/>
    </m30021b8fec0475c8e6348a3d0c06a07>
    <_dlc_DocId xmlns="230e9df3-be65-4c73-a93b-d1236ebd677e">CAMPUSIPKIT-261717463-505</_dlc_DocId>
    <_dlc_DocIdUrl xmlns="230e9df3-be65-4c73-a93b-d1236ebd677e">
      <Url>https://microsoft.sharepoint.com/teams/campusipkits/cloudmodernization/_layouts/15/DocIdRedir.aspx?ID=CAMPUSIPKIT-261717463-505</Url>
      <Description>CAMPUSIPKIT-261717463-505</Description>
    </_dlc_DocIdUrl>
  </documentManagement>
</p:properties>
</file>

<file path=customXml/item4.xml><?xml version="1.0" encoding="utf-8"?>
<?mso-contentType ?>
<SharedContentType xmlns="Microsoft.SharePoint.Taxonomy.ContentTypeSync" SourceId="e385fb40-52d4-4fae-9c5b-3e8ff8a5878e" ContentTypeId="0x01010079CA57CA2DAD654DAB031774EE674658"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289F32FF-D439-4428-83B9-13ED0B51BD59}"/>
</file>

<file path=customXml/itemProps2.xml><?xml version="1.0" encoding="utf-8"?>
<ds:datastoreItem xmlns:ds="http://schemas.openxmlformats.org/officeDocument/2006/customXml" ds:itemID="{2D3E91FD-1ED6-4B05-A87A-74E464F756CF}">
  <ds:schemaRefs>
    <ds:schemaRef ds:uri="http://schemas.microsoft.com/sharepoint/v3/contenttype/forms"/>
  </ds:schemaRefs>
</ds:datastoreItem>
</file>

<file path=customXml/itemProps3.xml><?xml version="1.0" encoding="utf-8"?>
<ds:datastoreItem xmlns:ds="http://schemas.openxmlformats.org/officeDocument/2006/customXml" ds:itemID="{36B13225-51E2-4BE6-BD6A-52655EB331A4}">
  <ds:schemaRefs>
    <ds:schemaRef ds:uri="http://schemas.openxmlformats.org/package/2006/metadata/core-properties"/>
    <ds:schemaRef ds:uri="84276712-e13f-4a5f-be1e-ae2d05a7af65"/>
    <ds:schemaRef ds:uri="http://purl.org/dc/elements/1.1/"/>
    <ds:schemaRef ds:uri="http://schemas.microsoft.com/office/2006/documentManagement/types"/>
    <ds:schemaRef ds:uri="http://purl.org/dc/dcmitype/"/>
    <ds:schemaRef ds:uri="http://schemas.microsoft.com/office/2006/metadata/properties"/>
    <ds:schemaRef ds:uri="http://purl.org/dc/terms/"/>
    <ds:schemaRef ds:uri="http://schemas.microsoft.com/office/infopath/2007/PartnerControls"/>
    <ds:schemaRef ds:uri="53a75a99-3f58-4306-b09b-01b9e83a2430"/>
    <ds:schemaRef ds:uri="http://www.w3.org/XML/1998/namespace"/>
  </ds:schemaRefs>
</ds:datastoreItem>
</file>

<file path=customXml/itemProps4.xml><?xml version="1.0" encoding="utf-8"?>
<ds:datastoreItem xmlns:ds="http://schemas.openxmlformats.org/officeDocument/2006/customXml" ds:itemID="{1F0510EA-4212-4B34-AC60-5E56498D3C9E}"/>
</file>

<file path=customXml/itemProps5.xml><?xml version="1.0" encoding="utf-8"?>
<ds:datastoreItem xmlns:ds="http://schemas.openxmlformats.org/officeDocument/2006/customXml" ds:itemID="{E0EAB863-A3C3-4B00-917C-45B4F94623DE}"/>
</file>

<file path=docProps/app.xml><?xml version="1.0" encoding="utf-8"?>
<Properties xmlns="http://schemas.openxmlformats.org/officeDocument/2006/extended-properties" xmlns:vt="http://schemas.openxmlformats.org/officeDocument/2006/docPropsVTypes">
  <TotalTime>34125</TotalTime>
  <Words>2725</Words>
  <Application>Microsoft Office PowerPoint</Application>
  <PresentationFormat>Widescreen</PresentationFormat>
  <Paragraphs>299</Paragraphs>
  <Slides>49</Slides>
  <Notes>49</Notes>
  <HiddenSlides>0</HiddenSlides>
  <MMClips>0</MMClips>
  <ScaleCrop>false</ScaleCrop>
  <HeadingPairs>
    <vt:vector size="8" baseType="variant">
      <vt:variant>
        <vt:lpstr>Fonts Used</vt:lpstr>
      </vt:variant>
      <vt:variant>
        <vt:i4>12</vt:i4>
      </vt:variant>
      <vt:variant>
        <vt:lpstr>Theme</vt:lpstr>
      </vt:variant>
      <vt:variant>
        <vt:i4>10</vt:i4>
      </vt:variant>
      <vt:variant>
        <vt:lpstr>Embedded OLE Servers</vt:lpstr>
      </vt:variant>
      <vt:variant>
        <vt:i4>1</vt:i4>
      </vt:variant>
      <vt:variant>
        <vt:lpstr>Slide Titles</vt:lpstr>
      </vt:variant>
      <vt:variant>
        <vt:i4>49</vt:i4>
      </vt:variant>
    </vt:vector>
  </HeadingPairs>
  <TitlesOfParts>
    <vt:vector size="72" baseType="lpstr">
      <vt:lpstr>メイリオ</vt:lpstr>
      <vt:lpstr>Arial</vt:lpstr>
      <vt:lpstr>Calibri</vt:lpstr>
      <vt:lpstr>Consolas</vt:lpstr>
      <vt:lpstr>Courier New</vt:lpstr>
      <vt:lpstr>Segoe</vt:lpstr>
      <vt:lpstr>Segoe UI</vt:lpstr>
      <vt:lpstr>Segoe UI Light</vt:lpstr>
      <vt:lpstr>Segoe UI Semibold</vt:lpstr>
      <vt:lpstr>TitilliumText25L</vt:lpstr>
      <vt:lpstr>Verdana</vt:lpstr>
      <vt:lpstr>Wingdings</vt:lpstr>
      <vt:lpstr>5-30055_SharePoint Template 2012 - 16x9 - Colored Accent Slides</vt:lpstr>
      <vt:lpstr>SharePoint Template 2012 - White Background</vt:lpstr>
      <vt:lpstr>1_5-30055_SharePoint Template 2012 - 16x9 - Colored Accent Slides</vt:lpstr>
      <vt:lpstr>MS Brand White 16-9_Dec-2013</vt:lpstr>
      <vt:lpstr>1_SharePoint Template 2012 - White Background</vt:lpstr>
      <vt:lpstr>WHITE TEMPLATE</vt:lpstr>
      <vt:lpstr>1_WHITE TEMPLATE</vt:lpstr>
      <vt:lpstr>2_5-30055_SharePoint Template 2012 - 16x9 - Colored Accent Slides</vt:lpstr>
      <vt:lpstr>2_SharePoint Template 2012 - White Background</vt:lpstr>
      <vt:lpstr>FY15 Enterprise identity theme</vt:lpstr>
      <vt:lpstr>think-cell Slide</vt:lpstr>
      <vt:lpstr>Contoso, Ltd.</vt:lpstr>
      <vt:lpstr>Approach</vt:lpstr>
      <vt:lpstr>Key Concepts</vt:lpstr>
      <vt:lpstr>Key Concepts</vt:lpstr>
      <vt:lpstr>Key Concepts (cont.)</vt:lpstr>
      <vt:lpstr>Modernization Workstreams</vt:lpstr>
      <vt:lpstr>Potential Cloud Targets</vt:lpstr>
      <vt:lpstr>Server and Application Summary</vt:lpstr>
      <vt:lpstr>PowerPoint Presentation</vt:lpstr>
      <vt:lpstr>All Up Summary</vt:lpstr>
      <vt:lpstr>Cloud Assessment Summary</vt:lpstr>
      <vt:lpstr>Potential Cloud Targets</vt:lpstr>
      <vt:lpstr>Business Systems</vt:lpstr>
      <vt:lpstr>PowerPoint Presentation</vt:lpstr>
      <vt:lpstr>PowerPoint Presentation</vt:lpstr>
      <vt:lpstr>PowerPoint Presentation</vt:lpstr>
      <vt:lpstr>PowerPoint Presentation</vt:lpstr>
      <vt:lpstr>PowerPoint Presentation</vt:lpstr>
      <vt:lpstr>Servers</vt:lpstr>
      <vt:lpstr>Servers</vt:lpstr>
      <vt:lpstr>Applications</vt:lpstr>
      <vt:lpstr>Application Instances (By Type)</vt:lpstr>
      <vt:lpstr>Application Instances (Top 20 Non-Noise)</vt:lpstr>
      <vt:lpstr>Server Applications (By Type)</vt:lpstr>
      <vt:lpstr>Microsoft Applications (BizTalk, Exchange, SharePoint)</vt:lpstr>
      <vt:lpstr>Microsoft Applications (System Center)</vt:lpstr>
      <vt:lpstr>Databases</vt:lpstr>
      <vt:lpstr>SQL Server Instances</vt:lpstr>
      <vt:lpstr>SQL Server Databases</vt:lpstr>
      <vt:lpstr>Web Applications</vt:lpstr>
      <vt:lpstr>Web Applications</vt:lpstr>
      <vt:lpstr>Roles and Features</vt:lpstr>
      <vt:lpstr>Roles and Features</vt:lpstr>
      <vt:lpstr>Active Directory - Sites</vt:lpstr>
      <vt:lpstr>Active Directory - Domains</vt:lpstr>
      <vt:lpstr>Azure Summary</vt:lpstr>
      <vt:lpstr>Azure</vt:lpstr>
      <vt:lpstr>Legacy Summary</vt:lpstr>
      <vt:lpstr>Windows Server 2003</vt:lpstr>
      <vt:lpstr>Applications on Windows 2000/2003</vt:lpstr>
      <vt:lpstr>Microsoft Applications (SharePoint and System Center)</vt:lpstr>
      <vt:lpstr>SQL Server 2005</vt:lpstr>
      <vt:lpstr>Web Applications on Windows Server 2003</vt:lpstr>
      <vt:lpstr>Windows Server 2003 Roles</vt:lpstr>
      <vt:lpstr>Customer Catalog Overview </vt:lpstr>
      <vt:lpstr>Walkthrough</vt:lpstr>
      <vt:lpstr>Handover</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Discovery Summary Example</dc:title>
  <dc:subject>Cloud Modernization</dc:subject>
  <dc:creator>Microsoft Services</dc:creator>
  <cp:keywords/>
  <cp:lastModifiedBy>Jithin P P</cp:lastModifiedBy>
  <cp:revision>639</cp:revision>
  <dcterms:created xsi:type="dcterms:W3CDTF">2012-12-31T15:46:11Z</dcterms:created>
  <dcterms:modified xsi:type="dcterms:W3CDTF">2018-04-07T16:08:44Z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lpwstr>4.1</vt:lpwstr>
  </property>
  <property fmtid="{D5CDD505-2E9C-101B-9397-08002B2CF9AE}" pid="3" name="ContentTypeId">
    <vt:lpwstr>0x01010079CA57CA2DAD654DAB031774EE67465800FF22C14E3380F141B00C804EB723BB130007E5B197D383C542AAAAD874B4C07D89</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Ref">
    <vt:lpwstr>https://api.informationprotection.azure.com/api/72f988bf-86f1-41af-91ab-2d7cd011db47</vt:lpwstr>
  </property>
  <property fmtid="{D5CDD505-2E9C-101B-9397-08002B2CF9AE}" pid="7" name="MSIP_Label_f42aa342-8706-4288-bd11-ebb85995028c_SetBy">
    <vt:lpwstr>jithinp@microsoft.com</vt:lpwstr>
  </property>
  <property fmtid="{D5CDD505-2E9C-101B-9397-08002B2CF9AE}" pid="8" name="MSIP_Label_f42aa342-8706-4288-bd11-ebb85995028c_SetDate">
    <vt:lpwstr>2017-04-07T10:14:53.0624636+05:30</vt:lpwstr>
  </property>
  <property fmtid="{D5CDD505-2E9C-101B-9397-08002B2CF9AE}" pid="9" name="MSIP_Label_f42aa342-8706-4288-bd11-ebb85995028c_Name">
    <vt:lpwstr>General</vt:lpwstr>
  </property>
  <property fmtid="{D5CDD505-2E9C-101B-9397-08002B2CF9AE}" pid="10" name="MSIP_Label_f42aa342-8706-4288-bd11-ebb85995028c_Application">
    <vt:lpwstr>Microsoft Azure Information Protection</vt:lpwstr>
  </property>
  <property fmtid="{D5CDD505-2E9C-101B-9397-08002B2CF9AE}" pid="11" name="MSIP_Label_f42aa342-8706-4288-bd11-ebb85995028c_Extended_MSFT_Method">
    <vt:lpwstr>Automatic</vt:lpwstr>
  </property>
  <property fmtid="{D5CDD505-2E9C-101B-9397-08002B2CF9AE}" pid="12" name="Sensitivity">
    <vt:lpwstr>General</vt:lpwstr>
  </property>
  <property fmtid="{D5CDD505-2E9C-101B-9397-08002B2CF9AE}" pid="13" name="IPKitNavigation">
    <vt:lpwstr/>
  </property>
  <property fmtid="{D5CDD505-2E9C-101B-9397-08002B2CF9AE}" pid="14" name="bc28b5f076654a3b96073bbbebfeb8c9">
    <vt:lpwstr>English|cb91f272-ce4d-4a7e-9bbf-78b58e3d188d</vt:lpwstr>
  </property>
  <property fmtid="{D5CDD505-2E9C-101B-9397-08002B2CF9AE}" pid="15" name="MS Language">
    <vt:lpwstr/>
  </property>
  <property fmtid="{D5CDD505-2E9C-101B-9397-08002B2CF9AE}" pid="16" name="_dlc_DocIdItemGuid">
    <vt:lpwstr>18a04842-8462-4c2f-8e39-c87acca3ce5b</vt:lpwstr>
  </property>
  <property fmtid="{D5CDD505-2E9C-101B-9397-08002B2CF9AE}" pid="17" name="ServicesIPTypes">
    <vt:lpwstr/>
  </property>
  <property fmtid="{D5CDD505-2E9C-101B-9397-08002B2CF9AE}" pid="18" name="MSLanguage">
    <vt:lpwstr>1248;#English|cb91f272-ce4d-4a7e-9bbf-78b58e3d188d</vt:lpwstr>
  </property>
  <property fmtid="{D5CDD505-2E9C-101B-9397-08002B2CF9AE}" pid="19" name="ServicesCommunities">
    <vt:lpwstr/>
  </property>
</Properties>
</file>